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87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7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2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72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1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62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0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13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14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92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59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4BE4B6-E6F4-4047-931D-3B55245CA21A}" type="datetimeFigureOut">
              <a:rPr lang="es-ES" smtClean="0"/>
              <a:t>1/6/20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BE31B-D5B5-49EF-8144-EF7FF9B422F9}" type="slidenum">
              <a:rPr lang="es-ES" smtClean="0"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hyperlink" Target="https://www.youtube.com/watch?v=PaiNKEcaHEc" TargetMode="Externa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54413" y="2059155"/>
            <a:ext cx="569777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SUMMATIVE GUIDE</a:t>
            </a:r>
          </a:p>
          <a:p>
            <a:pPr algn="ctr"/>
            <a:r>
              <a:rPr lang="es-E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1ST GRADE</a:t>
            </a:r>
          </a:p>
          <a:p>
            <a:pPr algn="ctr"/>
            <a:r>
              <a:rPr lang="es-E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(A,B,C,D)</a:t>
            </a:r>
          </a:p>
          <a:p>
            <a:pPr algn="ctr"/>
            <a:r>
              <a:rPr lang="es-ES" sz="5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Units</a:t>
            </a:r>
            <a:r>
              <a:rPr lang="es-E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and 6</a:t>
            </a:r>
          </a:p>
          <a:p>
            <a:pPr algn="ctr"/>
            <a:endParaRPr lang="es-E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805A9-5CE8-BB4F-8421-47B063A4E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5" y="427574"/>
            <a:ext cx="2097814" cy="23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8060" y="0"/>
            <a:ext cx="57813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NATURAL RESOURCES </a:t>
            </a:r>
          </a:p>
          <a:p>
            <a:pPr algn="ctr"/>
            <a:r>
              <a:rPr lang="es-E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Vocabulary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502B2-55B0-C742-9A94-AA2E3AD04FC1}"/>
              </a:ext>
            </a:extLst>
          </p:cNvPr>
          <p:cNvSpPr txBox="1"/>
          <p:nvPr/>
        </p:nvSpPr>
        <p:spPr>
          <a:xfrm>
            <a:off x="207179" y="841071"/>
            <a:ext cx="11777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</a:t>
            </a:r>
            <a:r>
              <a:rPr lang="en-VE" sz="2200" dirty="0"/>
              <a:t>atch the following video, listen to the pronunciation and repeat it out loud. </a:t>
            </a:r>
          </a:p>
          <a:p>
            <a:pPr algn="ctr"/>
            <a:r>
              <a:rPr lang="en-VE" sz="2200" dirty="0"/>
              <a:t>Send me a video telling the 4 words shown below/ </a:t>
            </a:r>
          </a:p>
          <a:p>
            <a:pPr algn="ctr"/>
            <a:r>
              <a:rPr lang="en-VE" sz="2000" dirty="0"/>
              <a:t>Escucha su pronunciación y repite en voz alta. Envíame un video diciendo las 4 palabras que se muestran abajo</a:t>
            </a:r>
            <a:r>
              <a:rPr lang="en-VE" sz="2200" dirty="0"/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7CE1D8-10FE-4847-9DAC-09D99AFEEE32}"/>
              </a:ext>
            </a:extLst>
          </p:cNvPr>
          <p:cNvGrpSpPr/>
          <p:nvPr/>
        </p:nvGrpSpPr>
        <p:grpSpPr>
          <a:xfrm>
            <a:off x="1627468" y="2125769"/>
            <a:ext cx="9547263" cy="4014526"/>
            <a:chOff x="1627468" y="2125769"/>
            <a:chExt cx="9547263" cy="40145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7123570-9CAB-D643-926C-CBE5E781A0DB}"/>
                </a:ext>
              </a:extLst>
            </p:cNvPr>
            <p:cNvGrpSpPr/>
            <p:nvPr/>
          </p:nvGrpSpPr>
          <p:grpSpPr>
            <a:xfrm>
              <a:off x="1627468" y="2380671"/>
              <a:ext cx="9547263" cy="3759624"/>
              <a:chOff x="1036625" y="1311526"/>
              <a:chExt cx="9547263" cy="3759624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1036625" y="1909388"/>
                <a:ext cx="140910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s-E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Mountain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AF047D7-8F57-DF40-B33C-7A5FF0B7D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6551" y="1311526"/>
                <a:ext cx="2781300" cy="15875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E47143B-01B9-0B41-AC19-94AC4A46BF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3230"/>
              <a:stretch/>
            </p:blipFill>
            <p:spPr>
              <a:xfrm>
                <a:off x="2876551" y="3546362"/>
                <a:ext cx="2052125" cy="1382606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F3B23-B824-C24E-94F6-CDD98CA3DE48}"/>
                  </a:ext>
                </a:extLst>
              </p:cNvPr>
              <p:cNvSpPr txBox="1"/>
              <p:nvPr/>
            </p:nvSpPr>
            <p:spPr>
              <a:xfrm>
                <a:off x="1036625" y="3961910"/>
                <a:ext cx="9600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E" sz="2400" dirty="0"/>
                  <a:t>Forest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2F4EBC-E620-9045-8F0A-01D49B0D3A71}"/>
                  </a:ext>
                </a:extLst>
              </p:cNvPr>
              <p:cNvSpPr txBox="1"/>
              <p:nvPr/>
            </p:nvSpPr>
            <p:spPr>
              <a:xfrm>
                <a:off x="6612233" y="4006833"/>
                <a:ext cx="953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E" sz="2400" dirty="0"/>
                  <a:t>Wind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CECE128-E9FA-8842-81DE-0A48086BB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9567" y="3776001"/>
                <a:ext cx="2234321" cy="129514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134581-630B-6940-BF3A-01BEEC121A7B}"/>
                  </a:ext>
                </a:extLst>
              </p:cNvPr>
              <p:cNvSpPr txBox="1"/>
              <p:nvPr/>
            </p:nvSpPr>
            <p:spPr>
              <a:xfrm>
                <a:off x="6471138" y="1909388"/>
                <a:ext cx="745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E" sz="2400" dirty="0"/>
                  <a:t>Lake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8E5082-19BA-3945-8934-793EC1FE3E2D}"/>
                </a:ext>
              </a:extLst>
            </p:cNvPr>
            <p:cNvSpPr/>
            <p:nvPr/>
          </p:nvSpPr>
          <p:spPr>
            <a:xfrm>
              <a:off x="3461478" y="2125769"/>
              <a:ext cx="4874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5"/>
                </a:rPr>
                <a:t>https://www.youtube.com/watch?v=PaiNKEcaHEc</a:t>
              </a:r>
              <a:endParaRPr lang="en-VE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60BC7F-007A-0A47-803B-5300254D1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1958" y="2321436"/>
              <a:ext cx="2610631" cy="1955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73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730EFA-C178-0A4A-A316-C6CB21D238CC}"/>
              </a:ext>
            </a:extLst>
          </p:cNvPr>
          <p:cNvGrpSpPr/>
          <p:nvPr/>
        </p:nvGrpSpPr>
        <p:grpSpPr>
          <a:xfrm>
            <a:off x="218804" y="226893"/>
            <a:ext cx="11644462" cy="5228468"/>
            <a:chOff x="210081" y="216007"/>
            <a:chExt cx="11644462" cy="5228468"/>
          </a:xfrm>
        </p:grpSpPr>
        <p:sp>
          <p:nvSpPr>
            <p:cNvPr id="2" name="Rectángulo 1"/>
            <p:cNvSpPr/>
            <p:nvPr/>
          </p:nvSpPr>
          <p:spPr>
            <a:xfrm>
              <a:off x="4197452" y="216007"/>
              <a:ext cx="3370281" cy="14157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Exercise #2</a:t>
              </a:r>
            </a:p>
            <a:p>
              <a:pPr algn="ctr"/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47338" y="957584"/>
              <a:ext cx="1124702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Complete the following sentences with the personal pronouns/ </a:t>
              </a:r>
            </a:p>
            <a:p>
              <a:pPr algn="ctr"/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Completa las siguientes oraciones utilizando los pronombres personales: </a:t>
              </a:r>
            </a:p>
            <a:p>
              <a:pPr algn="ctr"/>
              <a:r>
                <a:rPr lang="en-US" sz="2400" b="0" i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I,you,she,he</a:t>
              </a:r>
              <a:r>
                <a:rPr lang="en-US" sz="2400" i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it,we,they.</a:t>
              </a:r>
              <a:endParaRPr lang="en-US" sz="2400" b="0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10081" y="2760991"/>
              <a:ext cx="6968126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1.-My favorite natural resource is water</a:t>
              </a:r>
            </a:p>
            <a:p>
              <a:r>
                <a:rPr lang="en-US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____ is water.</a:t>
              </a:r>
            </a:p>
            <a:p>
              <a:endPara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2.- The </a:t>
              </a:r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r>
                <a:rPr lang="en-US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and the wind are renewable resources.</a:t>
              </a:r>
            </a:p>
            <a:p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______are renewable resources.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A43F77-3555-DB45-BEA0-1885A715479F}"/>
                </a:ext>
              </a:extLst>
            </p:cNvPr>
            <p:cNvSpPr/>
            <p:nvPr/>
          </p:nvSpPr>
          <p:spPr>
            <a:xfrm>
              <a:off x="6629399" y="2766819"/>
              <a:ext cx="522514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3.-Robert likes the beautiful flowers.</a:t>
              </a:r>
            </a:p>
            <a:p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_____ likes the beautiful flowers.</a:t>
              </a:r>
            </a:p>
            <a:p>
              <a:endPara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4.-My mother recycles plastic.</a:t>
              </a:r>
            </a:p>
            <a:p>
              <a:r>
                <a:rPr lang="en-US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_____ recycles plastic.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6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90928" y="168151"/>
            <a:ext cx="1936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Exersice#3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4D5D1B-160F-E349-BF6C-25AB650214BC}"/>
              </a:ext>
            </a:extLst>
          </p:cNvPr>
          <p:cNvGrpSpPr/>
          <p:nvPr/>
        </p:nvGrpSpPr>
        <p:grpSpPr>
          <a:xfrm>
            <a:off x="1824116" y="1435514"/>
            <a:ext cx="9006736" cy="4401205"/>
            <a:chOff x="686045" y="746197"/>
            <a:chExt cx="9006736" cy="4401205"/>
          </a:xfrm>
        </p:grpSpPr>
        <p:sp>
          <p:nvSpPr>
            <p:cNvPr id="3" name="Rectángulo 2"/>
            <p:cNvSpPr/>
            <p:nvPr/>
          </p:nvSpPr>
          <p:spPr>
            <a:xfrm>
              <a:off x="686045" y="746197"/>
              <a:ext cx="9006736" cy="44012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Choose the correct verb. Escoge el verbo correcto:</a:t>
              </a:r>
            </a:p>
            <a:p>
              <a:endPara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1.- Clara                are   am     in the lake.</a:t>
              </a:r>
            </a:p>
            <a:p>
              <a:endPara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2.- You </a:t>
              </a:r>
              <a:r>
                <a:rPr 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</a:t>
              </a:r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</a:t>
              </a:r>
              <a:r>
                <a:rPr 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</a:t>
              </a:r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are   am     in the garden.</a:t>
              </a:r>
            </a:p>
            <a:p>
              <a:endPara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4.- I               is      are    am   on the mountain.</a:t>
              </a:r>
            </a:p>
            <a:p>
              <a:endPara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5.- The flowers and the trees</a:t>
              </a:r>
              <a:r>
                <a:rPr 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i</a:t>
              </a:r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    are    am  natural resources.</a:t>
              </a:r>
            </a:p>
          </p:txBody>
        </p:sp>
        <p:sp>
          <p:nvSpPr>
            <p:cNvPr id="4" name="Conector 3"/>
            <p:cNvSpPr/>
            <p:nvPr/>
          </p:nvSpPr>
          <p:spPr>
            <a:xfrm>
              <a:off x="2385720" y="1530219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ector 4"/>
            <p:cNvSpPr/>
            <p:nvPr/>
          </p:nvSpPr>
          <p:spPr>
            <a:xfrm>
              <a:off x="3084701" y="1530218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ector 5"/>
            <p:cNvSpPr/>
            <p:nvPr/>
          </p:nvSpPr>
          <p:spPr>
            <a:xfrm>
              <a:off x="3783682" y="1530218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ector 6"/>
            <p:cNvSpPr/>
            <p:nvPr/>
          </p:nvSpPr>
          <p:spPr>
            <a:xfrm>
              <a:off x="2359595" y="2372162"/>
              <a:ext cx="639029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ector 7"/>
            <p:cNvSpPr/>
            <p:nvPr/>
          </p:nvSpPr>
          <p:spPr>
            <a:xfrm>
              <a:off x="3142669" y="2372161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ector 8"/>
            <p:cNvSpPr/>
            <p:nvPr/>
          </p:nvSpPr>
          <p:spPr>
            <a:xfrm>
              <a:off x="3873168" y="2372161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ector 9"/>
            <p:cNvSpPr/>
            <p:nvPr/>
          </p:nvSpPr>
          <p:spPr>
            <a:xfrm>
              <a:off x="2294830" y="3282968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ector 10"/>
            <p:cNvSpPr/>
            <p:nvPr/>
          </p:nvSpPr>
          <p:spPr>
            <a:xfrm>
              <a:off x="3077858" y="3302232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ector 11"/>
            <p:cNvSpPr/>
            <p:nvPr/>
          </p:nvSpPr>
          <p:spPr>
            <a:xfrm>
              <a:off x="3873168" y="3302232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ector 12"/>
            <p:cNvSpPr/>
            <p:nvPr/>
          </p:nvSpPr>
          <p:spPr>
            <a:xfrm>
              <a:off x="4900087" y="4117027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ector 13"/>
            <p:cNvSpPr/>
            <p:nvPr/>
          </p:nvSpPr>
          <p:spPr>
            <a:xfrm>
              <a:off x="5665993" y="4117027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ector 14"/>
            <p:cNvSpPr/>
            <p:nvPr/>
          </p:nvSpPr>
          <p:spPr>
            <a:xfrm>
              <a:off x="6431899" y="4117027"/>
              <a:ext cx="634482" cy="60770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499219" y="1599146"/>
              <a:ext cx="40748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</a:t>
              </a:r>
              <a:endPara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2793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230</Words>
  <Application>Microsoft Macintosh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Retrospección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yarlow</dc:creator>
  <cp:lastModifiedBy>rominalopezv@gmail.com</cp:lastModifiedBy>
  <cp:revision>14</cp:revision>
  <dcterms:created xsi:type="dcterms:W3CDTF">2020-05-25T22:36:23Z</dcterms:created>
  <dcterms:modified xsi:type="dcterms:W3CDTF">2020-06-01T12:25:39Z</dcterms:modified>
</cp:coreProperties>
</file>