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71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33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63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096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27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59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919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52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45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53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07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70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50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12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17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09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CFD100-40ED-4AC5-9E26-B95B760E997D}" type="datetimeFigureOut">
              <a:rPr lang="es-ES" smtClean="0"/>
              <a:t>13/5/20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7B68-FCB3-4C98-B8D0-63C3CEB36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984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1.jpe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10.jpeg"/><Relationship Id="rId2" Type="http://schemas.openxmlformats.org/officeDocument/2006/relationships/audio" Target="../media/media1.m4a"/><Relationship Id="rId16" Type="http://schemas.openxmlformats.org/officeDocument/2006/relationships/image" Target="../media/image9.jpeg"/><Relationship Id="rId20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8.jpeg"/><Relationship Id="rId10" Type="http://schemas.openxmlformats.org/officeDocument/2006/relationships/audio" Target="../media/media5.m4a"/><Relationship Id="rId19" Type="http://schemas.openxmlformats.org/officeDocument/2006/relationships/image" Target="../media/image12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06477" y="3049754"/>
            <a:ext cx="6579045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Summative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2nd grade A,B,C,D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75" y="532130"/>
            <a:ext cx="2353157" cy="26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 que faltaba! Tres leones estarían sueltos por Táchir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0" y="929687"/>
            <a:ext cx="2043292" cy="17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046889" y="298780"/>
            <a:ext cx="36503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VOCABULARY</a:t>
            </a:r>
          </a:p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#1</a:t>
            </a:r>
          </a:p>
        </p:txBody>
      </p:sp>
      <p:pic>
        <p:nvPicPr>
          <p:cNvPr id="1030" name="Picture 6" descr="Cuánto sabes sobre el tigre de Sumatra?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7" y="3266450"/>
            <a:ext cx="2611496" cy="30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cebra, ¿por qué se salvó de ser domesticada?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18" y="1785293"/>
            <a:ext cx="3036039" cy="20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ientíficos diseñarán a la vaca del futuro">
            <a:extLst>
              <a:ext uri="{FF2B5EF4-FFF2-40B4-BE49-F238E27FC236}">
                <a16:creationId xmlns:a16="http://schemas.microsoft.com/office/drawing/2014/main" id="{B965D526-393E-884E-BAD4-21F89EFBC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86" y="592621"/>
            <a:ext cx="2886203" cy="24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ABALLO PARA MONTAR Ó TOMAR FOTO EN GRANJA PORCÓN CAJAMARCA ...">
            <a:extLst>
              <a:ext uri="{FF2B5EF4-FFF2-40B4-BE49-F238E27FC236}">
                <a16:creationId xmlns:a16="http://schemas.microsoft.com/office/drawing/2014/main" id="{4EFFD942-204A-F74F-BCDE-D3CA5C02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86" y="3266450"/>
            <a:ext cx="2904866" cy="258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ómo Alimentar las Gallinas Criollas de Manera Orgánica - TvAgro ...">
            <a:extLst>
              <a:ext uri="{FF2B5EF4-FFF2-40B4-BE49-F238E27FC236}">
                <a16:creationId xmlns:a16="http://schemas.microsoft.com/office/drawing/2014/main" id="{B348AB32-6778-B540-980B-79F1726B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74" y="4031389"/>
            <a:ext cx="2799119" cy="20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w" descr="Cow">
            <a:hlinkClick r:id="" action="ppaction://media"/>
            <a:extLst>
              <a:ext uri="{FF2B5EF4-FFF2-40B4-BE49-F238E27FC236}">
                <a16:creationId xmlns:a16="http://schemas.microsoft.com/office/drawing/2014/main" id="{567C11CA-0C88-5F48-95B8-7E327B2CF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725164" y="523287"/>
            <a:ext cx="812800" cy="812800"/>
          </a:xfrm>
          <a:prstGeom prst="rect">
            <a:avLst/>
          </a:prstGeom>
        </p:spPr>
      </p:pic>
      <p:pic>
        <p:nvPicPr>
          <p:cNvPr id="4" name="Hen" descr="Hen">
            <a:hlinkClick r:id="" action="ppaction://media"/>
            <a:extLst>
              <a:ext uri="{FF2B5EF4-FFF2-40B4-BE49-F238E27FC236}">
                <a16:creationId xmlns:a16="http://schemas.microsoft.com/office/drawing/2014/main" id="{2E17A342-BD24-F846-A9F4-D140190261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258246" y="4911529"/>
            <a:ext cx="812800" cy="812800"/>
          </a:xfrm>
          <a:prstGeom prst="rect">
            <a:avLst/>
          </a:prstGeom>
        </p:spPr>
      </p:pic>
      <p:pic>
        <p:nvPicPr>
          <p:cNvPr id="6" name="Horse" descr="Horse">
            <a:hlinkClick r:id="" action="ppaction://media"/>
            <a:extLst>
              <a:ext uri="{FF2B5EF4-FFF2-40B4-BE49-F238E27FC236}">
                <a16:creationId xmlns:a16="http://schemas.microsoft.com/office/drawing/2014/main" id="{CA71A70D-FBB2-1242-AA56-4EAE2E8103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042489" y="5317929"/>
            <a:ext cx="812800" cy="812800"/>
          </a:xfrm>
          <a:prstGeom prst="rect">
            <a:avLst/>
          </a:prstGeom>
        </p:spPr>
      </p:pic>
      <p:pic>
        <p:nvPicPr>
          <p:cNvPr id="10" name="Lion" descr="Lion">
            <a:hlinkClick r:id="" action="ppaction://media"/>
            <a:extLst>
              <a:ext uri="{FF2B5EF4-FFF2-40B4-BE49-F238E27FC236}">
                <a16:creationId xmlns:a16="http://schemas.microsoft.com/office/drawing/2014/main" id="{7BE12419-7976-134F-A616-486194D3F8F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7672" y="869813"/>
            <a:ext cx="812800" cy="812800"/>
          </a:xfrm>
          <a:prstGeom prst="rect">
            <a:avLst/>
          </a:prstGeom>
        </p:spPr>
      </p:pic>
      <p:pic>
        <p:nvPicPr>
          <p:cNvPr id="11" name="Tiger" descr="Tiger">
            <a:hlinkClick r:id="" action="ppaction://media"/>
            <a:extLst>
              <a:ext uri="{FF2B5EF4-FFF2-40B4-BE49-F238E27FC236}">
                <a16:creationId xmlns:a16="http://schemas.microsoft.com/office/drawing/2014/main" id="{B10F0D94-1F35-4342-99BC-8BDF8FFE3C6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3389" y="5521913"/>
            <a:ext cx="812800" cy="812800"/>
          </a:xfrm>
          <a:prstGeom prst="rect">
            <a:avLst/>
          </a:prstGeom>
        </p:spPr>
      </p:pic>
      <p:pic>
        <p:nvPicPr>
          <p:cNvPr id="12" name="Zebra" descr="Zebra">
            <a:hlinkClick r:id="" action="ppaction://media"/>
            <a:extLst>
              <a:ext uri="{FF2B5EF4-FFF2-40B4-BE49-F238E27FC236}">
                <a16:creationId xmlns:a16="http://schemas.microsoft.com/office/drawing/2014/main" id="{66BC6EE9-9C24-5440-9F89-163D16D5A04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554249" y="30551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8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1267" y="0"/>
            <a:ext cx="42803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#2</a:t>
            </a:r>
          </a:p>
          <a:p>
            <a:pPr algn="ctr"/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620486" y="877163"/>
            <a:ext cx="1296656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1.-Complete the sentences using personal pronouns</a:t>
            </a:r>
            <a:r>
              <a:rPr lang="en-US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I, You,</a:t>
            </a:r>
          </a:p>
          <a:p>
            <a:pPr algn="ctr"/>
            <a:r>
              <a:rPr lang="en-US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She, He, It, We</a:t>
            </a:r>
            <a:r>
              <a:rPr lang="en-US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They.</a:t>
            </a:r>
            <a:r>
              <a:rPr lang="es-ES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Completa las oraciones con pronombres personales</a:t>
            </a:r>
          </a:p>
          <a:p>
            <a:pPr algn="ctr"/>
            <a:r>
              <a:rPr lang="es-E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 My sister likes horses.</a:t>
            </a:r>
          </a:p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</a:t>
            </a:r>
            <a:r>
              <a:rPr lang="es-ES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</a:t>
            </a:r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likes horses.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17233" y="2225940"/>
            <a:ext cx="8214734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a.-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Jenny feeds the hens.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 feeds the hens.</a:t>
            </a: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b.-My Friends ride horses.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 ride horses.</a:t>
            </a: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c.-My sister and I, watch the lions at the zoo.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 watch the lions at the zoo.</a:t>
            </a: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The tiger eats meat.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______eats meat.</a:t>
            </a:r>
          </a:p>
          <a:p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07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C900-A690-4D43-8564-3E8CEE61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612" y="0"/>
            <a:ext cx="8825658" cy="1348381"/>
          </a:xfrm>
        </p:spPr>
        <p:txBody>
          <a:bodyPr/>
          <a:lstStyle/>
          <a:p>
            <a:pPr algn="ctr"/>
            <a:r>
              <a:rPr lang="en-US" dirty="0"/>
              <a:t>E</a:t>
            </a:r>
            <a:r>
              <a:rPr lang="en-VE" dirty="0"/>
              <a:t>xercise 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49325-0753-C74F-A976-E0A271477526}"/>
              </a:ext>
            </a:extLst>
          </p:cNvPr>
          <p:cNvSpPr txBox="1"/>
          <p:nvPr/>
        </p:nvSpPr>
        <p:spPr>
          <a:xfrm>
            <a:off x="990600" y="1937657"/>
            <a:ext cx="95576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E" dirty="0"/>
              <a:t>Record a video or voice memo of yourself, following these directions. </a:t>
            </a:r>
          </a:p>
          <a:p>
            <a:r>
              <a:rPr lang="en-VE" dirty="0"/>
              <a:t>Grábate en un video o nota de voz, siguiendo las siguientes pautas:</a:t>
            </a:r>
          </a:p>
          <a:p>
            <a:endParaRPr lang="en-VE" dirty="0"/>
          </a:p>
          <a:p>
            <a:r>
              <a:rPr lang="en-US" dirty="0"/>
              <a:t>1- Choose an animal (zoo or farm)</a:t>
            </a:r>
          </a:p>
          <a:p>
            <a:endParaRPr lang="en-US" dirty="0"/>
          </a:p>
          <a:p>
            <a:r>
              <a:rPr lang="en-US" dirty="0"/>
              <a:t>2-Greetings: Say Hello! </a:t>
            </a:r>
          </a:p>
          <a:p>
            <a:endParaRPr lang="en-US" dirty="0"/>
          </a:p>
          <a:p>
            <a:r>
              <a:rPr lang="en-US" dirty="0"/>
              <a:t>3-Tell us your name: My name is___________________</a:t>
            </a:r>
          </a:p>
          <a:p>
            <a:endParaRPr lang="en-US" dirty="0"/>
          </a:p>
          <a:p>
            <a:r>
              <a:rPr lang="en-US" dirty="0"/>
              <a:t>4-Create a sentence using personal pronouns and verb to be</a:t>
            </a:r>
          </a:p>
          <a:p>
            <a:endParaRPr lang="en-US" dirty="0"/>
          </a:p>
          <a:p>
            <a:r>
              <a:rPr lang="en-US" dirty="0"/>
              <a:t>Example: The elephant is my favorite animal, it is big.</a:t>
            </a:r>
          </a:p>
          <a:p>
            <a:endParaRPr lang="en-VE" dirty="0"/>
          </a:p>
        </p:txBody>
      </p:sp>
    </p:spTree>
    <p:extLst>
      <p:ext uri="{BB962C8B-B14F-4D97-AF65-F5344CB8AC3E}">
        <p14:creationId xmlns:p14="http://schemas.microsoft.com/office/powerpoint/2010/main" val="4246795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192</Words>
  <Application>Microsoft Macintosh PowerPoint</Application>
  <PresentationFormat>Widescreen</PresentationFormat>
  <Paragraphs>33</Paragraphs>
  <Slides>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Exercise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yarlow</dc:creator>
  <cp:lastModifiedBy>rominalopezv@gmail.com</cp:lastModifiedBy>
  <cp:revision>11</cp:revision>
  <dcterms:created xsi:type="dcterms:W3CDTF">2020-05-12T01:42:54Z</dcterms:created>
  <dcterms:modified xsi:type="dcterms:W3CDTF">2020-05-13T20:47:38Z</dcterms:modified>
</cp:coreProperties>
</file>