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000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387F-E58F-E04E-8A4F-8C4D0369776E}" type="datetimeFigureOut">
              <a:rPr lang="en-VE" smtClean="0"/>
              <a:t>5/13/20</a:t>
            </a:fld>
            <a:endParaRPr lang="en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17F9-C6F3-D540-BC05-1BA84F96FB9F}" type="slidenum">
              <a:rPr lang="en-VE" smtClean="0"/>
              <a:t>‹#›</a:t>
            </a:fld>
            <a:endParaRPr lang="en-VE"/>
          </a:p>
        </p:txBody>
      </p:sp>
    </p:spTree>
    <p:extLst>
      <p:ext uri="{BB962C8B-B14F-4D97-AF65-F5344CB8AC3E}">
        <p14:creationId xmlns:p14="http://schemas.microsoft.com/office/powerpoint/2010/main" val="3425293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387F-E58F-E04E-8A4F-8C4D0369776E}" type="datetimeFigureOut">
              <a:rPr lang="en-VE" smtClean="0"/>
              <a:t>5/13/20</a:t>
            </a:fld>
            <a:endParaRPr lang="en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17F9-C6F3-D540-BC05-1BA84F96FB9F}" type="slidenum">
              <a:rPr lang="en-VE" smtClean="0"/>
              <a:t>‹#›</a:t>
            </a:fld>
            <a:endParaRPr lang="en-VE"/>
          </a:p>
        </p:txBody>
      </p:sp>
    </p:spTree>
    <p:extLst>
      <p:ext uri="{BB962C8B-B14F-4D97-AF65-F5344CB8AC3E}">
        <p14:creationId xmlns:p14="http://schemas.microsoft.com/office/powerpoint/2010/main" val="404545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387F-E58F-E04E-8A4F-8C4D0369776E}" type="datetimeFigureOut">
              <a:rPr lang="en-VE" smtClean="0"/>
              <a:t>5/13/20</a:t>
            </a:fld>
            <a:endParaRPr lang="en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17F9-C6F3-D540-BC05-1BA84F96FB9F}" type="slidenum">
              <a:rPr lang="en-VE" smtClean="0"/>
              <a:t>‹#›</a:t>
            </a:fld>
            <a:endParaRPr lang="en-VE"/>
          </a:p>
        </p:txBody>
      </p:sp>
    </p:spTree>
    <p:extLst>
      <p:ext uri="{BB962C8B-B14F-4D97-AF65-F5344CB8AC3E}">
        <p14:creationId xmlns:p14="http://schemas.microsoft.com/office/powerpoint/2010/main" val="315031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387F-E58F-E04E-8A4F-8C4D0369776E}" type="datetimeFigureOut">
              <a:rPr lang="en-VE" smtClean="0"/>
              <a:t>5/13/20</a:t>
            </a:fld>
            <a:endParaRPr lang="en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17F9-C6F3-D540-BC05-1BA84F96FB9F}" type="slidenum">
              <a:rPr lang="en-VE" smtClean="0"/>
              <a:t>‹#›</a:t>
            </a:fld>
            <a:endParaRPr lang="en-VE"/>
          </a:p>
        </p:txBody>
      </p:sp>
    </p:spTree>
    <p:extLst>
      <p:ext uri="{BB962C8B-B14F-4D97-AF65-F5344CB8AC3E}">
        <p14:creationId xmlns:p14="http://schemas.microsoft.com/office/powerpoint/2010/main" val="147953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387F-E58F-E04E-8A4F-8C4D0369776E}" type="datetimeFigureOut">
              <a:rPr lang="en-VE" smtClean="0"/>
              <a:t>5/13/20</a:t>
            </a:fld>
            <a:endParaRPr lang="en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17F9-C6F3-D540-BC05-1BA84F96FB9F}" type="slidenum">
              <a:rPr lang="en-VE" smtClean="0"/>
              <a:t>‹#›</a:t>
            </a:fld>
            <a:endParaRPr lang="en-VE"/>
          </a:p>
        </p:txBody>
      </p:sp>
    </p:spTree>
    <p:extLst>
      <p:ext uri="{BB962C8B-B14F-4D97-AF65-F5344CB8AC3E}">
        <p14:creationId xmlns:p14="http://schemas.microsoft.com/office/powerpoint/2010/main" val="2217825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387F-E58F-E04E-8A4F-8C4D0369776E}" type="datetimeFigureOut">
              <a:rPr lang="en-VE" smtClean="0"/>
              <a:t>5/13/20</a:t>
            </a:fld>
            <a:endParaRPr lang="en-V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17F9-C6F3-D540-BC05-1BA84F96FB9F}" type="slidenum">
              <a:rPr lang="en-VE" smtClean="0"/>
              <a:t>‹#›</a:t>
            </a:fld>
            <a:endParaRPr lang="en-VE"/>
          </a:p>
        </p:txBody>
      </p:sp>
    </p:spTree>
    <p:extLst>
      <p:ext uri="{BB962C8B-B14F-4D97-AF65-F5344CB8AC3E}">
        <p14:creationId xmlns:p14="http://schemas.microsoft.com/office/powerpoint/2010/main" val="156817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387F-E58F-E04E-8A4F-8C4D0369776E}" type="datetimeFigureOut">
              <a:rPr lang="en-VE" smtClean="0"/>
              <a:t>5/13/20</a:t>
            </a:fld>
            <a:endParaRPr lang="en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17F9-C6F3-D540-BC05-1BA84F96FB9F}" type="slidenum">
              <a:rPr lang="en-VE" smtClean="0"/>
              <a:t>‹#›</a:t>
            </a:fld>
            <a:endParaRPr lang="en-V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387F-E58F-E04E-8A4F-8C4D0369776E}" type="datetimeFigureOut">
              <a:rPr lang="en-VE" smtClean="0"/>
              <a:t>5/13/20</a:t>
            </a:fld>
            <a:endParaRPr lang="en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17F9-C6F3-D540-BC05-1BA84F96FB9F}" type="slidenum">
              <a:rPr lang="en-VE" smtClean="0"/>
              <a:t>‹#›</a:t>
            </a:fld>
            <a:endParaRPr lang="en-VE"/>
          </a:p>
        </p:txBody>
      </p:sp>
    </p:spTree>
    <p:extLst>
      <p:ext uri="{BB962C8B-B14F-4D97-AF65-F5344CB8AC3E}">
        <p14:creationId xmlns:p14="http://schemas.microsoft.com/office/powerpoint/2010/main" val="342834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387F-E58F-E04E-8A4F-8C4D0369776E}" type="datetimeFigureOut">
              <a:rPr lang="en-VE" smtClean="0"/>
              <a:t>5/13/20</a:t>
            </a:fld>
            <a:endParaRPr lang="en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17F9-C6F3-D540-BC05-1BA84F96FB9F}" type="slidenum">
              <a:rPr lang="en-VE" smtClean="0"/>
              <a:t>‹#›</a:t>
            </a:fld>
            <a:endParaRPr lang="en-VE"/>
          </a:p>
        </p:txBody>
      </p:sp>
    </p:spTree>
    <p:extLst>
      <p:ext uri="{BB962C8B-B14F-4D97-AF65-F5344CB8AC3E}">
        <p14:creationId xmlns:p14="http://schemas.microsoft.com/office/powerpoint/2010/main" val="288654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387F-E58F-E04E-8A4F-8C4D0369776E}" type="datetimeFigureOut">
              <a:rPr lang="en-VE" smtClean="0"/>
              <a:t>5/13/20</a:t>
            </a:fld>
            <a:endParaRPr lang="en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17F9-C6F3-D540-BC05-1BA84F96FB9F}" type="slidenum">
              <a:rPr lang="en-VE" smtClean="0"/>
              <a:t>‹#›</a:t>
            </a:fld>
            <a:endParaRPr lang="en-VE"/>
          </a:p>
        </p:txBody>
      </p:sp>
    </p:spTree>
    <p:extLst>
      <p:ext uri="{BB962C8B-B14F-4D97-AF65-F5344CB8AC3E}">
        <p14:creationId xmlns:p14="http://schemas.microsoft.com/office/powerpoint/2010/main" val="100516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DF0387F-E58F-E04E-8A4F-8C4D0369776E}" type="datetimeFigureOut">
              <a:rPr lang="en-VE" smtClean="0"/>
              <a:t>5/13/20</a:t>
            </a:fld>
            <a:endParaRPr lang="en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17F9-C6F3-D540-BC05-1BA84F96FB9F}" type="slidenum">
              <a:rPr lang="en-VE" smtClean="0"/>
              <a:t>‹#›</a:t>
            </a:fld>
            <a:endParaRPr lang="en-VE"/>
          </a:p>
        </p:txBody>
      </p:sp>
    </p:spTree>
    <p:extLst>
      <p:ext uri="{BB962C8B-B14F-4D97-AF65-F5344CB8AC3E}">
        <p14:creationId xmlns:p14="http://schemas.microsoft.com/office/powerpoint/2010/main" val="296881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DF0387F-E58F-E04E-8A4F-8C4D0369776E}" type="datetimeFigureOut">
              <a:rPr lang="en-VE" smtClean="0"/>
              <a:t>5/13/20</a:t>
            </a:fld>
            <a:endParaRPr lang="en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F6117F9-C6F3-D540-BC05-1BA84F96FB9F}" type="slidenum">
              <a:rPr lang="en-VE" smtClean="0"/>
              <a:t>‹#›</a:t>
            </a:fld>
            <a:endParaRPr lang="en-VE"/>
          </a:p>
        </p:txBody>
      </p:sp>
    </p:spTree>
    <p:extLst>
      <p:ext uri="{BB962C8B-B14F-4D97-AF65-F5344CB8AC3E}">
        <p14:creationId xmlns:p14="http://schemas.microsoft.com/office/powerpoint/2010/main" val="99952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openxmlformats.org/officeDocument/2006/relationships/image" Target="../media/image3.png"/><Relationship Id="rId3" Type="http://schemas.microsoft.com/office/2007/relationships/media" Target="../media/media2.m4a"/><Relationship Id="rId7" Type="http://schemas.microsoft.com/office/2007/relationships/media" Target="../media/media4.m4a"/><Relationship Id="rId12" Type="http://schemas.openxmlformats.org/officeDocument/2006/relationships/image" Target="../media/image2.jp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openxmlformats.org/officeDocument/2006/relationships/slideLayout" Target="../slideLayouts/slideLayout1.xml"/><Relationship Id="rId5" Type="http://schemas.microsoft.com/office/2007/relationships/media" Target="../media/media3.m4a"/><Relationship Id="rId10" Type="http://schemas.openxmlformats.org/officeDocument/2006/relationships/audio" Target="../media/media5.m4a"/><Relationship Id="rId4" Type="http://schemas.openxmlformats.org/officeDocument/2006/relationships/audio" Target="../media/media2.m4a"/><Relationship Id="rId9" Type="http://schemas.microsoft.com/office/2007/relationships/media" Target="../media/media5.m4a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A5AE5F-6A50-B440-A678-BA073EA25BF2}"/>
              </a:ext>
            </a:extLst>
          </p:cNvPr>
          <p:cNvSpPr/>
          <p:nvPr/>
        </p:nvSpPr>
        <p:spPr>
          <a:xfrm>
            <a:off x="1721148" y="2640764"/>
            <a:ext cx="87497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Summative Activity Unit 5</a:t>
            </a:r>
          </a:p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r>
              <a:rPr lang="en-US" sz="5400" b="1" baseline="30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rd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grade A, B,C,D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F7E3C6-E0CF-B245-BD22-B93E69618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270" y="215674"/>
            <a:ext cx="2293756" cy="255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775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F19569B-FE74-A14C-89CB-8D77680D376F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r="476" b="9841"/>
          <a:stretch/>
        </p:blipFill>
        <p:spPr>
          <a:xfrm>
            <a:off x="2059075" y="1221171"/>
            <a:ext cx="7792497" cy="55062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83A748-B7D1-9846-9975-F886691C0055}"/>
              </a:ext>
            </a:extLst>
          </p:cNvPr>
          <p:cNvSpPr txBox="1"/>
          <p:nvPr/>
        </p:nvSpPr>
        <p:spPr>
          <a:xfrm>
            <a:off x="21771" y="173726"/>
            <a:ext cx="12170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E" sz="2400" dirty="0"/>
              <a:t>Exercise1: Listen to the 5 words mentioned and write them down in your notebook/ </a:t>
            </a:r>
          </a:p>
          <a:p>
            <a:pPr algn="ctr"/>
            <a:r>
              <a:rPr lang="en-VE" sz="2400" dirty="0"/>
              <a:t>Escucha las 5 palabras mencionadas y </a:t>
            </a:r>
            <a:r>
              <a:rPr lang="en-US" sz="2400" dirty="0"/>
              <a:t>escríbelas </a:t>
            </a:r>
            <a:r>
              <a:rPr lang="en-VE" sz="2400" dirty="0"/>
              <a:t>en tu cuaderno.</a:t>
            </a:r>
          </a:p>
        </p:txBody>
      </p:sp>
      <p:pic>
        <p:nvPicPr>
          <p:cNvPr id="10" name="1" descr="1">
            <a:hlinkClick r:id="" action="ppaction://media"/>
            <a:extLst>
              <a:ext uri="{FF2B5EF4-FFF2-40B4-BE49-F238E27FC236}">
                <a16:creationId xmlns:a16="http://schemas.microsoft.com/office/drawing/2014/main" id="{550101A1-2F4D-204C-9800-C6BF84EFF9F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210457" y="1004723"/>
            <a:ext cx="812800" cy="812800"/>
          </a:xfrm>
          <a:prstGeom prst="rect">
            <a:avLst/>
          </a:prstGeom>
        </p:spPr>
      </p:pic>
      <p:pic>
        <p:nvPicPr>
          <p:cNvPr id="11" name="2" descr="2">
            <a:hlinkClick r:id="" action="ppaction://media"/>
            <a:extLst>
              <a:ext uri="{FF2B5EF4-FFF2-40B4-BE49-F238E27FC236}">
                <a16:creationId xmlns:a16="http://schemas.microsoft.com/office/drawing/2014/main" id="{85016A9B-1C5A-4246-B9EA-56C02141B874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210457" y="2064579"/>
            <a:ext cx="812800" cy="812800"/>
          </a:xfrm>
          <a:prstGeom prst="rect">
            <a:avLst/>
          </a:prstGeom>
        </p:spPr>
      </p:pic>
      <p:pic>
        <p:nvPicPr>
          <p:cNvPr id="12" name="3" descr="3">
            <a:hlinkClick r:id="" action="ppaction://media"/>
            <a:extLst>
              <a:ext uri="{FF2B5EF4-FFF2-40B4-BE49-F238E27FC236}">
                <a16:creationId xmlns:a16="http://schemas.microsoft.com/office/drawing/2014/main" id="{EA3F060F-8F80-8D4F-BDC2-8678D429BF61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210457" y="3247101"/>
            <a:ext cx="812800" cy="812800"/>
          </a:xfrm>
          <a:prstGeom prst="rect">
            <a:avLst/>
          </a:prstGeom>
        </p:spPr>
      </p:pic>
      <p:pic>
        <p:nvPicPr>
          <p:cNvPr id="13" name="4" descr="4">
            <a:hlinkClick r:id="" action="ppaction://media"/>
            <a:extLst>
              <a:ext uri="{FF2B5EF4-FFF2-40B4-BE49-F238E27FC236}">
                <a16:creationId xmlns:a16="http://schemas.microsoft.com/office/drawing/2014/main" id="{DF94A837-D7B9-9642-921C-0DDE65E119CB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210457" y="4328650"/>
            <a:ext cx="812800" cy="812800"/>
          </a:xfrm>
          <a:prstGeom prst="rect">
            <a:avLst/>
          </a:prstGeom>
        </p:spPr>
      </p:pic>
      <p:pic>
        <p:nvPicPr>
          <p:cNvPr id="14" name="5" descr="5">
            <a:hlinkClick r:id="" action="ppaction://media"/>
            <a:extLst>
              <a:ext uri="{FF2B5EF4-FFF2-40B4-BE49-F238E27FC236}">
                <a16:creationId xmlns:a16="http://schemas.microsoft.com/office/drawing/2014/main" id="{45F02FBC-7834-3747-8761-2F160C73146E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210457" y="54102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38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6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02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351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723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430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>
                <p:cTn id="2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F5CD-0FE5-3549-B373-01B7327D6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VE" dirty="0"/>
              <a:t>Exercise 2: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2849F-9F3B-4F48-A638-26946B5BB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4672" y="4003238"/>
            <a:ext cx="4797552" cy="934996"/>
          </a:xfrm>
        </p:spPr>
        <p:txBody>
          <a:bodyPr>
            <a:normAutofit/>
          </a:bodyPr>
          <a:lstStyle/>
          <a:p>
            <a:r>
              <a:rPr lang="en-US" sz="2000" dirty="0"/>
              <a:t>Unscramble the following sentences/ </a:t>
            </a:r>
            <a:r>
              <a:rPr lang="en-US" sz="2000" dirty="0" err="1"/>
              <a:t>Ordena</a:t>
            </a:r>
            <a:r>
              <a:rPr lang="en-US" sz="2000" dirty="0"/>
              <a:t> las </a:t>
            </a:r>
            <a:r>
              <a:rPr lang="en-US" sz="2000" dirty="0" err="1"/>
              <a:t>siguientes</a:t>
            </a:r>
            <a:r>
              <a:rPr lang="en-US" sz="2000" dirty="0"/>
              <a:t> </a:t>
            </a:r>
            <a:r>
              <a:rPr lang="en-US" sz="2000" dirty="0" err="1"/>
              <a:t>oraciones</a:t>
            </a:r>
            <a:r>
              <a:rPr lang="en-US" sz="2000" dirty="0"/>
              <a:t>:</a:t>
            </a:r>
            <a:endParaRPr lang="en-VE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944965-E0B9-9045-96BA-78C5BC53821F}"/>
              </a:ext>
            </a:extLst>
          </p:cNvPr>
          <p:cNvSpPr/>
          <p:nvPr/>
        </p:nvSpPr>
        <p:spPr>
          <a:xfrm>
            <a:off x="6096000" y="1798913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1. Earth. / planet / next to / is / Venus ___________________________________________</a:t>
            </a:r>
          </a:p>
          <a:p>
            <a:endParaRPr lang="en-US" dirty="0"/>
          </a:p>
          <a:p>
            <a:r>
              <a:rPr lang="en-US" dirty="0"/>
              <a:t>2. eight / the / There / planets / are / around / Sun. ___________________________________________</a:t>
            </a:r>
          </a:p>
          <a:p>
            <a:endParaRPr lang="en-US" dirty="0"/>
          </a:p>
          <a:p>
            <a:r>
              <a:rPr lang="en-US" dirty="0"/>
              <a:t>3. galaxy. / Milky Way / in / live / We / the ___________________________________________</a:t>
            </a:r>
          </a:p>
          <a:p>
            <a:endParaRPr lang="en-US" dirty="0"/>
          </a:p>
          <a:p>
            <a:r>
              <a:rPr lang="en-US" dirty="0"/>
              <a:t>4. Planet/ is/ third/ Earth/ the/ the Sun/ from</a:t>
            </a:r>
          </a:p>
          <a:p>
            <a:r>
              <a:rPr lang="en-US" dirty="0"/>
              <a:t>___________________________________________</a:t>
            </a:r>
            <a:endParaRPr lang="en-VE" dirty="0"/>
          </a:p>
        </p:txBody>
      </p:sp>
    </p:spTree>
    <p:extLst>
      <p:ext uri="{BB962C8B-B14F-4D97-AF65-F5344CB8AC3E}">
        <p14:creationId xmlns:p14="http://schemas.microsoft.com/office/powerpoint/2010/main" val="1479094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6BFEF-A3E0-A94B-8E99-686D01C23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743001"/>
            <a:ext cx="8991600" cy="1645920"/>
          </a:xfrm>
        </p:spPr>
        <p:txBody>
          <a:bodyPr/>
          <a:lstStyle/>
          <a:p>
            <a:r>
              <a:rPr lang="en-VE" dirty="0"/>
              <a:t>Exercise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30E92A-849E-0843-9633-632075418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6172" y="2480199"/>
            <a:ext cx="10319656" cy="3474287"/>
          </a:xfrm>
        </p:spPr>
        <p:txBody>
          <a:bodyPr>
            <a:normAutofit/>
          </a:bodyPr>
          <a:lstStyle/>
          <a:p>
            <a:endParaRPr lang="en-VE" dirty="0"/>
          </a:p>
          <a:p>
            <a:r>
              <a:rPr lang="en-VE" dirty="0"/>
              <a:t>Record a video or a voice memo of yourself/ Graba un video o audio.</a:t>
            </a:r>
          </a:p>
          <a:p>
            <a:r>
              <a:rPr lang="en-VE" dirty="0"/>
              <a:t>I’d like you to mention t</a:t>
            </a:r>
            <a:r>
              <a:rPr lang="en-US" dirty="0"/>
              <a:t>he</a:t>
            </a:r>
            <a:r>
              <a:rPr lang="en-VE" dirty="0"/>
              <a:t> following/ Me encantaría que incluyeras:</a:t>
            </a:r>
          </a:p>
          <a:p>
            <a:r>
              <a:rPr lang="en-VE" dirty="0"/>
              <a:t>1-Greetings: Hello, my name is______</a:t>
            </a:r>
          </a:p>
          <a:p>
            <a:r>
              <a:rPr lang="en-VE" dirty="0"/>
              <a:t>2- My favorite planet in the Solar System is ______</a:t>
            </a:r>
          </a:p>
          <a:p>
            <a:r>
              <a:rPr lang="en-VE" dirty="0"/>
              <a:t>3- I like it because ___________</a:t>
            </a:r>
          </a:p>
          <a:p>
            <a:r>
              <a:rPr lang="en-VE" dirty="0"/>
              <a:t>(Ex. : It’s big, beautiful, red, it has rings around, it has moons, cold, hot) </a:t>
            </a:r>
          </a:p>
          <a:p>
            <a:endParaRPr lang="en-VE" dirty="0"/>
          </a:p>
        </p:txBody>
      </p:sp>
    </p:spTree>
    <p:extLst>
      <p:ext uri="{BB962C8B-B14F-4D97-AF65-F5344CB8AC3E}">
        <p14:creationId xmlns:p14="http://schemas.microsoft.com/office/powerpoint/2010/main" val="214251589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{89BD746E-A32D-C944-9AC2-F6C7791684DF}tf10001120</Template>
  <TotalTime>196</TotalTime>
  <Words>197</Words>
  <Application>Microsoft Macintosh PowerPoint</Application>
  <PresentationFormat>Widescreen</PresentationFormat>
  <Paragraphs>22</Paragraphs>
  <Slides>4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Parcel</vt:lpstr>
      <vt:lpstr>PowerPoint Presentation</vt:lpstr>
      <vt:lpstr>PowerPoint Presentation</vt:lpstr>
      <vt:lpstr>Exercise 2:</vt:lpstr>
      <vt:lpstr>Exercise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rominalopezv@gmail.com</dc:creator>
  <cp:lastModifiedBy>rominalopezv@gmail.com</cp:lastModifiedBy>
  <cp:revision>8</cp:revision>
  <dcterms:created xsi:type="dcterms:W3CDTF">2020-05-13T13:29:43Z</dcterms:created>
  <dcterms:modified xsi:type="dcterms:W3CDTF">2020-05-13T16:45:52Z</dcterms:modified>
</cp:coreProperties>
</file>