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334" r:id="rId2"/>
    <p:sldId id="258" r:id="rId3"/>
    <p:sldId id="318" r:id="rId4"/>
    <p:sldId id="276" r:id="rId5"/>
    <p:sldId id="296" r:id="rId6"/>
    <p:sldId id="269" r:id="rId7"/>
    <p:sldId id="319" r:id="rId8"/>
    <p:sldId id="259" r:id="rId9"/>
    <p:sldId id="284" r:id="rId10"/>
    <p:sldId id="313" r:id="rId11"/>
    <p:sldId id="291" r:id="rId12"/>
    <p:sldId id="304" r:id="rId13"/>
    <p:sldId id="277" r:id="rId14"/>
    <p:sldId id="300" r:id="rId15"/>
    <p:sldId id="280" r:id="rId16"/>
    <p:sldId id="303" r:id="rId17"/>
    <p:sldId id="285" r:id="rId18"/>
    <p:sldId id="308" r:id="rId19"/>
    <p:sldId id="270" r:id="rId20"/>
    <p:sldId id="314" r:id="rId21"/>
    <p:sldId id="267" r:id="rId22"/>
    <p:sldId id="301" r:id="rId23"/>
    <p:sldId id="271" r:id="rId24"/>
    <p:sldId id="310" r:id="rId25"/>
    <p:sldId id="292" r:id="rId26"/>
    <p:sldId id="268" r:id="rId27"/>
    <p:sldId id="317" r:id="rId28"/>
    <p:sldId id="278" r:id="rId29"/>
    <p:sldId id="289" r:id="rId30"/>
    <p:sldId id="290" r:id="rId31"/>
    <p:sldId id="299" r:id="rId32"/>
    <p:sldId id="265" r:id="rId33"/>
    <p:sldId id="315" r:id="rId34"/>
    <p:sldId id="287" r:id="rId35"/>
    <p:sldId id="288" r:id="rId36"/>
    <p:sldId id="281" r:id="rId37"/>
    <p:sldId id="286" r:id="rId38"/>
    <p:sldId id="279" r:id="rId39"/>
    <p:sldId id="282" r:id="rId40"/>
    <p:sldId id="283" r:id="rId41"/>
    <p:sldId id="275" r:id="rId42"/>
    <p:sldId id="272" r:id="rId43"/>
    <p:sldId id="274" r:id="rId44"/>
    <p:sldId id="266" r:id="rId45"/>
    <p:sldId id="293" r:id="rId46"/>
    <p:sldId id="294" r:id="rId47"/>
    <p:sldId id="295" r:id="rId48"/>
    <p:sldId id="297" r:id="rId49"/>
    <p:sldId id="305" r:id="rId50"/>
    <p:sldId id="306" r:id="rId51"/>
    <p:sldId id="307" r:id="rId52"/>
    <p:sldId id="309" r:id="rId53"/>
    <p:sldId id="311" r:id="rId54"/>
    <p:sldId id="312" r:id="rId55"/>
    <p:sldId id="316" r:id="rId56"/>
    <p:sldId id="273" r:id="rId57"/>
    <p:sldId id="263" r:id="rId58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22E6F0"/>
    <a:srgbClr val="ED1F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37" autoAdjust="0"/>
  </p:normalViewPr>
  <p:slideViewPr>
    <p:cSldViewPr>
      <p:cViewPr varScale="1">
        <p:scale>
          <a:sx n="43" d="100"/>
          <a:sy n="43" d="100"/>
        </p:scale>
        <p:origin x="-12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425C5-FEEE-4579-8C21-7A80354343C9}" type="datetimeFigureOut">
              <a:rPr lang="es-VE" smtClean="0"/>
              <a:pPr/>
              <a:t>06/03/2014</a:t>
            </a:fld>
            <a:endParaRPr lang="es-V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1A240-568A-42B1-AD4E-98BE28A66B97}" type="slidenum">
              <a:rPr lang="es-VE" smtClean="0"/>
              <a:pPr/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ESTIMULACION DE LA  MOTRICIDAD</a:t>
            </a:r>
            <a:r>
              <a:rPr lang="es-VE" baseline="0" dirty="0" smtClean="0"/>
              <a:t> GRUESA, RECONOCIMIENTO DE COLORES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1A240-568A-42B1-AD4E-98BE28A66B97}" type="slidenum">
              <a:rPr lang="es-VE" smtClean="0"/>
              <a:pPr/>
              <a:t>4</a:t>
            </a:fld>
            <a:endParaRPr lang="es-V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dirty="0" smtClean="0"/>
              <a:t>PINZA FINA, ATENCION Y CONCENTRACION,</a:t>
            </a:r>
            <a:r>
              <a:rPr lang="es-VE" baseline="0" dirty="0" smtClean="0"/>
              <a:t> CLASIFICACION, RECONOCIMIENTO DE COLORES</a:t>
            </a:r>
            <a:endParaRPr lang="es-VE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1A240-568A-42B1-AD4E-98BE28A66B97}" type="slidenum">
              <a:rPr lang="es-VE" smtClean="0"/>
              <a:pPr/>
              <a:t>17</a:t>
            </a:fld>
            <a:endParaRPr lang="es-V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PINZA FINA, AC, DESARROLLO DE LA IMAGINACION Y CREATIVIDAD, CLASIFICACION POR FORMA Y COLOR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1A240-568A-42B1-AD4E-98BE28A66B97}" type="slidenum">
              <a:rPr lang="es-VE" smtClean="0"/>
              <a:pPr/>
              <a:t>19</a:t>
            </a:fld>
            <a:endParaRPr lang="es-V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AC, PINZA FINA, CLASIFICACION POR COLORES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1A240-568A-42B1-AD4E-98BE28A66B97}" type="slidenum">
              <a:rPr lang="es-VE" smtClean="0"/>
              <a:pPr/>
              <a:t>21</a:t>
            </a:fld>
            <a:endParaRPr lang="es-V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PINZA FINA,</a:t>
            </a:r>
            <a:r>
              <a:rPr lang="es-VE" baseline="0" dirty="0" smtClean="0"/>
              <a:t> CLASIFICACION POR COLOR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1A240-568A-42B1-AD4E-98BE28A66B97}" type="slidenum">
              <a:rPr lang="es-VE" smtClean="0"/>
              <a:pPr/>
              <a:t>22</a:t>
            </a:fld>
            <a:endParaRPr lang="es-V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VE" dirty="0" smtClean="0"/>
              <a:t>AC, PINZA FINA, CLASIFICACION POR COLORES,</a:t>
            </a:r>
            <a:r>
              <a:rPr lang="es-VE" baseline="0" dirty="0" smtClean="0"/>
              <a:t> NOCION DE CANTIDAD</a:t>
            </a:r>
            <a:endParaRPr lang="es-VE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1A240-568A-42B1-AD4E-98BE28A66B97}" type="slidenum">
              <a:rPr lang="es-VE" smtClean="0"/>
              <a:pPr/>
              <a:t>26</a:t>
            </a:fld>
            <a:endParaRPr lang="es-V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PINZA FINA, AC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1A240-568A-42B1-AD4E-98BE28A66B97}" type="slidenum">
              <a:rPr lang="es-VE" smtClean="0"/>
              <a:pPr/>
              <a:t>28</a:t>
            </a:fld>
            <a:endParaRPr lang="es-V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VE" baseline="0" dirty="0" smtClean="0"/>
              <a:t>AC, reconocimiento colores, números, concepto de cantidad, seriación 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1A240-568A-42B1-AD4E-98BE28A66B97}" type="slidenum">
              <a:rPr lang="es-VE" smtClean="0"/>
              <a:pPr/>
              <a:t>29</a:t>
            </a:fld>
            <a:endParaRPr lang="es-V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AC,</a:t>
            </a:r>
            <a:r>
              <a:rPr lang="es-VE" baseline="0" dirty="0" smtClean="0"/>
              <a:t> Copia de patrón 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1A240-568A-42B1-AD4E-98BE28A66B97}" type="slidenum">
              <a:rPr lang="es-VE" smtClean="0"/>
              <a:pPr/>
              <a:t>30</a:t>
            </a:fld>
            <a:endParaRPr lang="es-V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AGARRE, PINZA FINA, RECORTADO, AC, ESCRITURA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1A240-568A-42B1-AD4E-98BE28A66B97}" type="slidenum">
              <a:rPr lang="es-VE" smtClean="0"/>
              <a:pPr/>
              <a:t>31</a:t>
            </a:fld>
            <a:endParaRPr lang="es-V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AC,</a:t>
            </a:r>
            <a:r>
              <a:rPr lang="es-VE" baseline="0" dirty="0" smtClean="0"/>
              <a:t> PINZA FINA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1A240-568A-42B1-AD4E-98BE28A66B97}" type="slidenum">
              <a:rPr lang="es-VE" smtClean="0"/>
              <a:pPr/>
              <a:t>32</a:t>
            </a:fld>
            <a:endParaRPr lang="es-V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MOTRICIDAD GRUESA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1A240-568A-42B1-AD4E-98BE28A66B97}" type="slidenum">
              <a:rPr lang="es-VE" smtClean="0"/>
              <a:pPr/>
              <a:t>6</a:t>
            </a:fld>
            <a:endParaRPr lang="es-V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AC, RECONOCIMIENTO DE LETRAS, COORDINACION VISOMOTRIZ, DESARROLLO SENSORIOMOTRIZ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1A240-568A-42B1-AD4E-98BE28A66B97}" type="slidenum">
              <a:rPr lang="es-VE" smtClean="0"/>
              <a:pPr/>
              <a:t>34</a:t>
            </a:fld>
            <a:endParaRPr lang="es-V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DESARROLLO SENSORIO MOTRIZ, 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1A240-568A-42B1-AD4E-98BE28A66B97}" type="slidenum">
              <a:rPr lang="es-VE" smtClean="0"/>
              <a:pPr/>
              <a:t>35</a:t>
            </a:fld>
            <a:endParaRPr lang="es-V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CLASIFICACION</a:t>
            </a:r>
            <a:r>
              <a:rPr lang="es-VE" baseline="0" dirty="0" smtClean="0"/>
              <a:t>, DESARROLLO SENSORIO MOTRIZ, RECONOCIMIENTO DE FORMAS, ANIMALES, COLORES, ETC…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1A240-568A-42B1-AD4E-98BE28A66B97}" type="slidenum">
              <a:rPr lang="es-VE" smtClean="0"/>
              <a:pPr/>
              <a:t>36</a:t>
            </a:fld>
            <a:endParaRPr lang="es-V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AC, RECONOCIMENTO DE FORMA, CLASIFICACIÓN,</a:t>
            </a:r>
            <a:r>
              <a:rPr lang="es-VE" baseline="0" dirty="0" smtClean="0"/>
              <a:t> COODINACION VISOMOTRIZ, LATERALIDAD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1A240-568A-42B1-AD4E-98BE28A66B97}" type="slidenum">
              <a:rPr lang="es-VE" smtClean="0"/>
              <a:pPr/>
              <a:t>37</a:t>
            </a:fld>
            <a:endParaRPr lang="es-V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RECONOCIMIENTO DE SÍ MISMO,</a:t>
            </a:r>
            <a:r>
              <a:rPr lang="es-VE" baseline="0" dirty="0" smtClean="0"/>
              <a:t> FIGURA HUMANA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1A240-568A-42B1-AD4E-98BE28A66B97}" type="slidenum">
              <a:rPr lang="es-VE" smtClean="0"/>
              <a:pPr/>
              <a:t>38</a:t>
            </a:fld>
            <a:endParaRPr lang="es-V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PINZA FINA, COORDINACION VISO MOTRIZ, AC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1A240-568A-42B1-AD4E-98BE28A66B97}" type="slidenum">
              <a:rPr lang="es-VE" smtClean="0"/>
              <a:pPr/>
              <a:t>39</a:t>
            </a:fld>
            <a:endParaRPr lang="es-V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PINZA FINA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1A240-568A-42B1-AD4E-98BE28A66B97}" type="slidenum">
              <a:rPr lang="es-VE" smtClean="0"/>
              <a:pPr/>
              <a:t>40</a:t>
            </a:fld>
            <a:endParaRPr lang="es-V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PINZA FINA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1A240-568A-42B1-AD4E-98BE28A66B97}" type="slidenum">
              <a:rPr lang="es-VE" smtClean="0"/>
              <a:pPr/>
              <a:t>41</a:t>
            </a:fld>
            <a:endParaRPr lang="es-V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MOVIMIENTO</a:t>
            </a:r>
            <a:r>
              <a:rPr lang="es-VE" baseline="0" dirty="0" smtClean="0"/>
              <a:t> DE ROSCA, CLASIFICACION POR TAMANO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1A240-568A-42B1-AD4E-98BE28A66B97}" type="slidenum">
              <a:rPr lang="es-VE" smtClean="0"/>
              <a:pPr/>
              <a:t>43</a:t>
            </a:fld>
            <a:endParaRPr lang="es-V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PINZA FINA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1A240-568A-42B1-AD4E-98BE28A66B97}" type="slidenum">
              <a:rPr lang="es-VE" smtClean="0"/>
              <a:pPr/>
              <a:t>44</a:t>
            </a:fld>
            <a:endParaRPr lang="es-V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Pinza fina,</a:t>
            </a:r>
            <a:r>
              <a:rPr lang="es-VE" baseline="0" dirty="0" smtClean="0"/>
              <a:t> AC, coordinación viso motriz, 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1A240-568A-42B1-AD4E-98BE28A66B97}" type="slidenum">
              <a:rPr lang="es-VE" smtClean="0"/>
              <a:pPr/>
              <a:t>8</a:t>
            </a:fld>
            <a:endParaRPr lang="es-V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AC, PINZA FINA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1A240-568A-42B1-AD4E-98BE28A66B97}" type="slidenum">
              <a:rPr lang="es-VE" smtClean="0"/>
              <a:pPr/>
              <a:t>56</a:t>
            </a:fld>
            <a:endParaRPr lang="es-V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Pinza fina,</a:t>
            </a:r>
            <a:r>
              <a:rPr lang="es-VE" baseline="0" dirty="0" smtClean="0"/>
              <a:t> AC, coordinación viso motriz, reconocimiento colores, de letras y direccionalidad, hábitos de trabajo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1A240-568A-42B1-AD4E-98BE28A66B97}" type="slidenum">
              <a:rPr lang="es-VE" smtClean="0"/>
              <a:pPr/>
              <a:t>9</a:t>
            </a:fld>
            <a:endParaRPr lang="es-V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PINZA FINA, ATENCION Y CONCENTRACION,</a:t>
            </a:r>
            <a:r>
              <a:rPr lang="es-VE" baseline="0" dirty="0" smtClean="0"/>
              <a:t> CLASIFICACION, RECONOCIMIENTO DE COLORES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1A240-568A-42B1-AD4E-98BE28A66B97}" type="slidenum">
              <a:rPr lang="es-VE" smtClean="0"/>
              <a:pPr/>
              <a:t>11</a:t>
            </a:fld>
            <a:endParaRPr lang="es-V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PINZA FINA, COORDINACION VISO MOTRIZ, AC, ESTIMULAR LA CREATIVIDAD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1A240-568A-42B1-AD4E-98BE28A66B97}" type="slidenum">
              <a:rPr lang="es-VE" smtClean="0"/>
              <a:pPr/>
              <a:t>13</a:t>
            </a:fld>
            <a:endParaRPr lang="es-V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PINZA FINA, RECONOCIMIENTO DE NÚMERO, CONCEPTO</a:t>
            </a:r>
            <a:r>
              <a:rPr lang="es-VE" baseline="0" dirty="0" smtClean="0"/>
              <a:t> DE CANTIDAD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1A240-568A-42B1-AD4E-98BE28A66B97}" type="slidenum">
              <a:rPr lang="es-VE" smtClean="0"/>
              <a:pPr/>
              <a:t>14</a:t>
            </a:fld>
            <a:endParaRPr lang="es-V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PINZA FINA, COORDINACION VISO MOTRIZ, AC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1A240-568A-42B1-AD4E-98BE28A66B97}" type="slidenum">
              <a:rPr lang="es-VE" smtClean="0"/>
              <a:pPr/>
              <a:t>15</a:t>
            </a:fld>
            <a:endParaRPr lang="es-V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VE" dirty="0" smtClean="0"/>
              <a:t>PINZA FINA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C1A240-568A-42B1-AD4E-98BE28A66B97}" type="slidenum">
              <a:rPr lang="es-VE" smtClean="0"/>
              <a:pPr/>
              <a:t>16</a:t>
            </a:fld>
            <a:endParaRPr lang="es-V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FC13-DCEB-45B5-B53B-D5DEAF491CAF}" type="datetimeFigureOut">
              <a:rPr lang="es-VE" smtClean="0"/>
              <a:pPr/>
              <a:t>06/03/2014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C8B3E-647D-4B16-BF1A-897589E53EB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FC13-DCEB-45B5-B53B-D5DEAF491CAF}" type="datetimeFigureOut">
              <a:rPr lang="es-VE" smtClean="0"/>
              <a:pPr/>
              <a:t>06/03/2014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C8B3E-647D-4B16-BF1A-897589E53EB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FC13-DCEB-45B5-B53B-D5DEAF491CAF}" type="datetimeFigureOut">
              <a:rPr lang="es-VE" smtClean="0"/>
              <a:pPr/>
              <a:t>06/03/2014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C8B3E-647D-4B16-BF1A-897589E53EB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FC13-DCEB-45B5-B53B-D5DEAF491CAF}" type="datetimeFigureOut">
              <a:rPr lang="es-VE" smtClean="0"/>
              <a:pPr/>
              <a:t>06/03/2014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C8B3E-647D-4B16-BF1A-897589E53EB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FC13-DCEB-45B5-B53B-D5DEAF491CAF}" type="datetimeFigureOut">
              <a:rPr lang="es-VE" smtClean="0"/>
              <a:pPr/>
              <a:t>06/03/2014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C8B3E-647D-4B16-BF1A-897589E53EB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FC13-DCEB-45B5-B53B-D5DEAF491CAF}" type="datetimeFigureOut">
              <a:rPr lang="es-VE" smtClean="0"/>
              <a:pPr/>
              <a:t>06/03/2014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C8B3E-647D-4B16-BF1A-897589E53EB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FC13-DCEB-45B5-B53B-D5DEAF491CAF}" type="datetimeFigureOut">
              <a:rPr lang="es-VE" smtClean="0"/>
              <a:pPr/>
              <a:t>06/03/2014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C8B3E-647D-4B16-BF1A-897589E53EB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FC13-DCEB-45B5-B53B-D5DEAF491CAF}" type="datetimeFigureOut">
              <a:rPr lang="es-VE" smtClean="0"/>
              <a:pPr/>
              <a:t>06/03/2014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C8B3E-647D-4B16-BF1A-897589E53EB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FC13-DCEB-45B5-B53B-D5DEAF491CAF}" type="datetimeFigureOut">
              <a:rPr lang="es-VE" smtClean="0"/>
              <a:pPr/>
              <a:t>06/03/2014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C8B3E-647D-4B16-BF1A-897589E53EB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FC13-DCEB-45B5-B53B-D5DEAF491CAF}" type="datetimeFigureOut">
              <a:rPr lang="es-VE" smtClean="0"/>
              <a:pPr/>
              <a:t>06/03/2014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C8B3E-647D-4B16-BF1A-897589E53EB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FC13-DCEB-45B5-B53B-D5DEAF491CAF}" type="datetimeFigureOut">
              <a:rPr lang="es-VE" smtClean="0"/>
              <a:pPr/>
              <a:t>06/03/2014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C8B3E-647D-4B16-BF1A-897589E53EB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0FC13-DCEB-45B5-B53B-D5DEAF491CAF}" type="datetimeFigureOut">
              <a:rPr lang="es-VE" smtClean="0"/>
              <a:pPr/>
              <a:t>06/03/2014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C8B3E-647D-4B16-BF1A-897589E53EB7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1"/>
          <p:cNvSpPr txBox="1">
            <a:spLocks noChangeArrowheads="1"/>
          </p:cNvSpPr>
          <p:nvPr/>
        </p:nvSpPr>
        <p:spPr bwMode="auto">
          <a:xfrm>
            <a:off x="214884" y="1916832"/>
            <a:ext cx="4429124" cy="424731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VE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ESTRATEGIAS PARA FAVORECER LA MOTRICIDAD FINA </a:t>
            </a:r>
            <a:endParaRPr lang="es-VE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19810" name="Picture 2" descr="http://motricidadfina.bligoo.es/media/users/23/1182636/images/public/334122/1349026640793-motricidad_fina.jpg?v=1349026664375"/>
          <p:cNvPicPr>
            <a:picLocks noChangeAspect="1" noChangeArrowheads="1"/>
          </p:cNvPicPr>
          <p:nvPr/>
        </p:nvPicPr>
        <p:blipFill>
          <a:blip r:embed="rId2" cstate="print"/>
          <a:srcRect l="18666"/>
          <a:stretch>
            <a:fillRect/>
          </a:stretch>
        </p:blipFill>
        <p:spPr bwMode="auto">
          <a:xfrm>
            <a:off x="4786282" y="-16184"/>
            <a:ext cx="4357718" cy="6874184"/>
          </a:xfrm>
          <a:prstGeom prst="rect">
            <a:avLst/>
          </a:prstGeom>
          <a:noFill/>
        </p:spPr>
      </p:pic>
      <p:pic>
        <p:nvPicPr>
          <p:cNvPr id="5" name="4 Imagen" descr="E:\Mis documentos\Mis imágenes\Logo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232" y="198330"/>
            <a:ext cx="114300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1377240" y="269768"/>
            <a:ext cx="5715040" cy="830997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2400" b="1" dirty="0" smtClean="0"/>
              <a:t>INSTITUTO EDUCACIONAL JUAN XXIII</a:t>
            </a:r>
          </a:p>
          <a:p>
            <a:r>
              <a:rPr lang="es-ES_tradnl" sz="2400" b="1" dirty="0" smtClean="0"/>
              <a:t>Valencia</a:t>
            </a:r>
            <a:endParaRPr lang="es-ES_tradnl" sz="2400" b="1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1475656" y="1075038"/>
            <a:ext cx="51120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67586" name="Picture 2" descr="Number recognition fine motor one to one .... also can do this with their names using scrabble tiles... each letter has a value, add up the beads to see how many &quot;points&quot; their name is... order names from smallest to biggest, et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29698" name="Picture 2" descr="http://4.bp.blogspot.com/-yNVkFXNx100/TpSsHt9WQ_I/AAAAAAAADMk/OCkoWiLoiyo/s320/jd4smom_weavingpipeclean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6707"/>
            <a:ext cx="4320479" cy="3240360"/>
          </a:xfrm>
          <a:prstGeom prst="rect">
            <a:avLst/>
          </a:prstGeom>
          <a:noFill/>
        </p:spPr>
      </p:pic>
      <p:pic>
        <p:nvPicPr>
          <p:cNvPr id="29700" name="Picture 4" descr="http://1.bp.blogspot.com/-H7De11s-lXU/TpSsMMVfOnI/AAAAAAAADMs/dgzqLWv0cXM/s320/jd4smom_weavingpipecleaner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7" y="156707"/>
            <a:ext cx="4319998" cy="3240000"/>
          </a:xfrm>
          <a:prstGeom prst="rect">
            <a:avLst/>
          </a:prstGeom>
          <a:noFill/>
        </p:spPr>
      </p:pic>
      <p:pic>
        <p:nvPicPr>
          <p:cNvPr id="29702" name="Picture 6" descr="http://3.bp.blogspot.com/-PIamE4jGeWw/TpSs9SpInSI/AAAAAAAADM0/OFnL9qPBpdM/s320/jd4smom_bugcounting_coolingra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7" y="3454894"/>
            <a:ext cx="4319998" cy="32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58370" name="Picture 2" descr="Bead w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628800"/>
            <a:ext cx="4248472" cy="2834528"/>
          </a:xfrm>
          <a:prstGeom prst="rect">
            <a:avLst/>
          </a:prstGeom>
          <a:noFill/>
        </p:spPr>
      </p:pic>
      <p:pic>
        <p:nvPicPr>
          <p:cNvPr id="58372" name="Picture 4" descr="Bead work"/>
          <p:cNvPicPr>
            <a:picLocks noChangeAspect="1" noChangeArrowheads="1"/>
          </p:cNvPicPr>
          <p:nvPr/>
        </p:nvPicPr>
        <p:blipFill>
          <a:blip r:embed="rId3" cstate="print"/>
          <a:srcRect b="32801"/>
          <a:stretch>
            <a:fillRect/>
          </a:stretch>
        </p:blipFill>
        <p:spPr bwMode="auto">
          <a:xfrm>
            <a:off x="214282" y="1142984"/>
            <a:ext cx="4067175" cy="4096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15362" name="Picture 2" descr="fine motor pipe cleaner activ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4511"/>
            <a:ext cx="3357586" cy="6843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54274" name="Picture 2" descr="IMG_4059"/>
          <p:cNvPicPr>
            <a:picLocks noChangeAspect="1" noChangeArrowheads="1"/>
          </p:cNvPicPr>
          <p:nvPr/>
        </p:nvPicPr>
        <p:blipFill>
          <a:blip r:embed="rId3" cstate="print"/>
          <a:srcRect r="1282" b="1422"/>
          <a:stretch>
            <a:fillRect/>
          </a:stretch>
        </p:blipFill>
        <p:spPr bwMode="auto">
          <a:xfrm>
            <a:off x="73472" y="0"/>
            <a:ext cx="89991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18434" name="Picture 2" descr="http://lessonslearntjournal.com/wp-content/uploads/2011/10/IMG_8656-300x2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276872"/>
            <a:ext cx="2857500" cy="2133601"/>
          </a:xfrm>
          <a:prstGeom prst="rect">
            <a:avLst/>
          </a:prstGeom>
          <a:noFill/>
        </p:spPr>
      </p:pic>
      <p:pic>
        <p:nvPicPr>
          <p:cNvPr id="18436" name="Picture 4" descr="http://lessonslearntjournal.com/wp-content/uploads/2011/10/IMG_8658-300x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4509120"/>
            <a:ext cx="2857500" cy="1905000"/>
          </a:xfrm>
          <a:prstGeom prst="rect">
            <a:avLst/>
          </a:prstGeom>
          <a:noFill/>
        </p:spPr>
      </p:pic>
      <p:pic>
        <p:nvPicPr>
          <p:cNvPr id="18438" name="Picture 6" descr="http://lessonslearntjournal.com/wp-content/uploads/2011/10/IMG_8665-300x2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276873"/>
            <a:ext cx="2857500" cy="2160240"/>
          </a:xfrm>
          <a:prstGeom prst="rect">
            <a:avLst/>
          </a:prstGeom>
          <a:noFill/>
        </p:spPr>
      </p:pic>
      <p:pic>
        <p:nvPicPr>
          <p:cNvPr id="18440" name="Picture 8" descr="http://lessonslearntjournal.com/wp-content/uploads/2011/10/IMG_8683-300x1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548680"/>
            <a:ext cx="2857500" cy="1619251"/>
          </a:xfrm>
          <a:prstGeom prst="rect">
            <a:avLst/>
          </a:prstGeom>
          <a:noFill/>
        </p:spPr>
      </p:pic>
      <p:pic>
        <p:nvPicPr>
          <p:cNvPr id="18442" name="Picture 10" descr="http://lessonslearntjournal.com/wp-content/uploads/2011/10/IMG_8651-300x2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548681"/>
            <a:ext cx="2857500" cy="1656184"/>
          </a:xfrm>
          <a:prstGeom prst="rect">
            <a:avLst/>
          </a:prstGeom>
          <a:noFill/>
        </p:spPr>
      </p:pic>
      <p:pic>
        <p:nvPicPr>
          <p:cNvPr id="18444" name="Picture 12" descr="http://lessonslearntjournal.com/wp-content/uploads/2011/10/IMG_8685-300x2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4509120"/>
            <a:ext cx="2857500" cy="1852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57346" name="Picture 2" descr="http://creativeconnectionsforkids.com/wp-content/uploads/2011/01/Beans-015-350x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979" y="0"/>
            <a:ext cx="869673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23554" name="Picture 2" descr="http://creativeconnectionsforkids.com/wp-content/uploads/2011/01/cutting-010-350x2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8521"/>
            <a:ext cx="9144000" cy="5617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62468" name="Picture 4" descr="http://1.bp.blogspot.com/_-ohEl8OCs9g/TUoeI1tHIRI/AAAAAAAAAuk/Z7a_qKjjKN4/s400/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29897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3074" name="Picture 2" descr="C:\Users\Lorena\Pictures\Materiales\524830_397426823673372_196484475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-22743"/>
            <a:ext cx="8215370" cy="6880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14282" y="1500174"/>
            <a:ext cx="8429684" cy="3786214"/>
          </a:xfrm>
          <a:prstGeom prst="roundRect">
            <a:avLst>
              <a:gd name="adj" fmla="val 566"/>
            </a:avLst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“El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adquisición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de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destrezas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cada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vez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complejas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en la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actividad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cuerpo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de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locomotor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(0 a 2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años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tales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gatear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caminar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trepar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no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locomotor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 a 6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años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tales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caminar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correr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saltar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y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manipulativo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agarrar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escribir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recortar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(León, 2007, p.84)  </a:t>
            </a:r>
            <a:endParaRPr lang="es-VE" sz="3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28628" y="506536"/>
            <a:ext cx="8143900" cy="92333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_tradnl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MOTOR </a:t>
            </a:r>
            <a:endParaRPr lang="es-ES_tradnl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s://encrypted-tbn0.gstatic.com/images?q=tbn:ANd9GcQqTeFb3Ui9xDuRPKThI5hwD5eUTPMNb6oCNxARR3eeHbWegV2Y_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5" y="3754537"/>
            <a:ext cx="4714876" cy="3103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68610" name="Picture 2" descr="Fine Motor Color Sor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-50"/>
            <a:ext cx="6858048" cy="6858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7170" name="Picture 2" descr="toddler activities with pom po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609"/>
            <a:ext cx="9144000" cy="6586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55298" name="Picture 2" descr="IMG_02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040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3074" name="Picture 2" descr="http://www.lapajarera.com.ve/wp-content/uploads/general/Post-1-imagen-destac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615" y="1000108"/>
            <a:ext cx="9217338" cy="4882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64514" name="Picture 2" descr="http://3.bp.blogspot.com/-nwgLLNUjthw/Tc_Y8ClVtfI/AAAAAAAADXg/Ek2ihfEkNiU/s320/IMG_56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735"/>
            <a:ext cx="4572000" cy="6868735"/>
          </a:xfrm>
          <a:prstGeom prst="rect">
            <a:avLst/>
          </a:prstGeom>
          <a:noFill/>
        </p:spPr>
      </p:pic>
      <p:pic>
        <p:nvPicPr>
          <p:cNvPr id="64516" name="Picture 4" descr="http://3.bp.blogspot.com/-h-6eZQXDq24/Tc_Y72ra8UI/AAAAAAAADXY/kcaNHUxmgbI/s320/IMG_56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4037" y="1571612"/>
            <a:ext cx="4759963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 dirty="0"/>
          </a:p>
        </p:txBody>
      </p:sp>
      <p:pic>
        <p:nvPicPr>
          <p:cNvPr id="46082" name="Picture 2" descr="http://www.lapajarera.com.ve/wp-content/uploads/general/photo8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348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1026" name="Picture 2" descr="C:\Users\Lorena\Pictures\Materiales\66076_386382918111096_783510860_n.jpg"/>
          <p:cNvPicPr>
            <a:picLocks noChangeAspect="1" noChangeArrowheads="1"/>
          </p:cNvPicPr>
          <p:nvPr/>
        </p:nvPicPr>
        <p:blipFill>
          <a:blip r:embed="rId3" cstate="print"/>
          <a:srcRect t="4167" b="14583"/>
          <a:stretch>
            <a:fillRect/>
          </a:stretch>
        </p:blipFill>
        <p:spPr bwMode="auto">
          <a:xfrm rot="5400000">
            <a:off x="1178724" y="-678659"/>
            <a:ext cx="6858020" cy="8215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71682" name="Picture 2" descr="Mrs. Karen's Preschool Ideas: New Fine Motor Skill Activ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-10783"/>
            <a:ext cx="4572032" cy="6868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5" name="Picture 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0"/>
            <a:ext cx="5143536" cy="68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3" cstate="print"/>
          <a:srcRect t="12132" b="6250"/>
          <a:stretch>
            <a:fillRect/>
          </a:stretch>
        </p:blipFill>
        <p:spPr bwMode="auto">
          <a:xfrm>
            <a:off x="1571604" y="2906"/>
            <a:ext cx="6286544" cy="6841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399251" y="1163766"/>
            <a:ext cx="4357718" cy="4247317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VE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RECURSOS PARA FAVORECER LA MOTRICIDAD GRUESA</a:t>
            </a:r>
            <a:endParaRPr lang="es-VE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0114" name="Picture 2" descr="http://2.bp.blogspot.com/-W5c3_5ahApo/UVC6D8WrqbI/AAAAAAAAAQc/S8WYWp3x-FU/s1600/gatear1.jpg"/>
          <p:cNvPicPr>
            <a:picLocks noChangeAspect="1" noChangeArrowheads="1"/>
          </p:cNvPicPr>
          <p:nvPr/>
        </p:nvPicPr>
        <p:blipFill>
          <a:blip r:embed="rId2" cstate="print"/>
          <a:srcRect l="17953" r="21850"/>
          <a:stretch>
            <a:fillRect/>
          </a:stretch>
        </p:blipFill>
        <p:spPr bwMode="auto">
          <a:xfrm>
            <a:off x="-32" y="0"/>
            <a:ext cx="4071966" cy="686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53250" name="Picture 2" descr="IMG_1320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r="2934" b="4213"/>
          <a:stretch>
            <a:fillRect/>
          </a:stretch>
        </p:blipFill>
        <p:spPr bwMode="auto">
          <a:xfrm>
            <a:off x="0" y="0"/>
            <a:ext cx="922560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4" name="Picture 39"/>
          <p:cNvPicPr>
            <a:picLocks noChangeAspect="1" noChangeArrowheads="1"/>
          </p:cNvPicPr>
          <p:nvPr/>
        </p:nvPicPr>
        <p:blipFill>
          <a:blip r:embed="rId3" cstate="print"/>
          <a:srcRect b="17548"/>
          <a:stretch>
            <a:fillRect/>
          </a:stretch>
        </p:blipFill>
        <p:spPr bwMode="auto">
          <a:xfrm>
            <a:off x="2000232" y="20667"/>
            <a:ext cx="5500726" cy="683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69634" name="Picture 2" descr="Baby bottle painting - since the bottles don't squeeze, the only way to get the paint out is by manipulating the nipple - great fine motor activity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7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378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000776"/>
            <a:ext cx="9144000" cy="1143000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Proporción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8 de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harina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trigo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1 de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aceite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bebé</a:t>
            </a:r>
            <a:endParaRPr lang="es-V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45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3965"/>
            <a:ext cx="9144000" cy="607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992648" y="1"/>
            <a:ext cx="51511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4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2931"/>
            <a:ext cx="5000660" cy="682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4" name="Picture 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0"/>
            <a:ext cx="4572032" cy="683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21506" name="Picture 2" descr="IMG_1989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r="3000" b="3419"/>
          <a:stretch>
            <a:fillRect/>
          </a:stretch>
        </p:blipFill>
        <p:spPr bwMode="auto">
          <a:xfrm>
            <a:off x="0" y="-1"/>
            <a:ext cx="9144000" cy="6858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13314" name="Picture 2" descr="A fine motor activity that focuses on hand strength using rubber bands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97420"/>
            <a:ext cx="2880000" cy="4320000"/>
          </a:xfrm>
          <a:prstGeom prst="rect">
            <a:avLst/>
          </a:prstGeom>
          <a:noFill/>
        </p:spPr>
      </p:pic>
      <p:pic>
        <p:nvPicPr>
          <p:cNvPr id="13318" name="Picture 6" descr="A fine motor activity that focuses on hand strength using rubber band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5938" y="279170"/>
            <a:ext cx="3096000" cy="4334403"/>
          </a:xfrm>
          <a:prstGeom prst="rect">
            <a:avLst/>
          </a:prstGeom>
          <a:noFill/>
        </p:spPr>
      </p:pic>
      <p:pic>
        <p:nvPicPr>
          <p:cNvPr id="13316" name="Picture 4" descr="A fine motor activity that focuses on hand strength using rubber bands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6763" y="2179478"/>
            <a:ext cx="3085710" cy="43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24578" name="Picture 2" descr="http://sphotos-f.ak.fbcdn.net/hphotos-ak-snc7/427355_10151429164478116_49885828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71413"/>
            <a:ext cx="5072098" cy="6762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4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-26454"/>
            <a:ext cx="5214974" cy="688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4" name="Picture 38"/>
          <p:cNvPicPr>
            <a:picLocks noChangeAspect="1" noChangeArrowheads="1"/>
          </p:cNvPicPr>
          <p:nvPr/>
        </p:nvPicPr>
        <p:blipFill>
          <a:blip r:embed="rId3" cstate="print"/>
          <a:srcRect b="11492"/>
          <a:stretch>
            <a:fillRect/>
          </a:stretch>
        </p:blipFill>
        <p:spPr bwMode="auto">
          <a:xfrm>
            <a:off x="1785918" y="-6807"/>
            <a:ext cx="5429288" cy="6864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52226" name="Picture 2" descr="http://i.ytimg.com/vi/_pKkEOTmAm8/0.jpg"/>
          <p:cNvPicPr>
            <a:picLocks noChangeAspect="1" noChangeArrowheads="1"/>
          </p:cNvPicPr>
          <p:nvPr/>
        </p:nvPicPr>
        <p:blipFill>
          <a:blip r:embed="rId2" cstate="print"/>
          <a:srcRect t="2626" b="2264"/>
          <a:stretch>
            <a:fillRect/>
          </a:stretch>
        </p:blipFill>
        <p:spPr bwMode="auto">
          <a:xfrm>
            <a:off x="0" y="182278"/>
            <a:ext cx="9113428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51202" name="Picture 2" descr="http://2.bp.blogspot.com/-xZVuUvTTeWU/TttmbopkZxI/AAAAAAAAEd4/UOZ0IiBoDFo/s1600/IMG_0397+%2528Large%2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8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50178" name="Picture 2" descr="18 Awesome Homemade Toys for Toddlers - Fine Motor Skill Activity 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4593"/>
            <a:ext cx="5929354" cy="6833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48130" name="Picture 2" descr="Toddler Sewing Basket"/>
          <p:cNvPicPr>
            <a:picLocks noChangeAspect="1" noChangeArrowheads="1"/>
          </p:cNvPicPr>
          <p:nvPr/>
        </p:nvPicPr>
        <p:blipFill>
          <a:blip r:embed="rId2" cstate="print"/>
          <a:srcRect b="5768"/>
          <a:stretch>
            <a:fillRect/>
          </a:stretch>
        </p:blipFill>
        <p:spPr bwMode="auto">
          <a:xfrm>
            <a:off x="785786" y="-8416"/>
            <a:ext cx="7286676" cy="6866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59396" name="Picture 4" descr="http://lh5.ggpht.com/_Ty8NBvvZcik/S5WT_0d0ruI/AAAAAAAAIdk/SuRRi7MLgCU/s400/IMG_2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52412"/>
            <a:ext cx="3810000" cy="3105150"/>
          </a:xfrm>
          <a:prstGeom prst="rect">
            <a:avLst/>
          </a:prstGeom>
          <a:noFill/>
        </p:spPr>
      </p:pic>
      <p:pic>
        <p:nvPicPr>
          <p:cNvPr id="59398" name="Picture 6" descr="http://lh6.ggpht.com/_Ty8NBvvZcik/S5WT-0WFMoI/AAAAAAAAIdc/E8K_RwwooVY/s400/IMG_2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143248"/>
            <a:ext cx="3810000" cy="3543300"/>
          </a:xfrm>
          <a:prstGeom prst="rect">
            <a:avLst/>
          </a:prstGeom>
          <a:noFill/>
        </p:spPr>
      </p:pic>
      <p:pic>
        <p:nvPicPr>
          <p:cNvPr id="59394" name="Picture 2" descr="http://lh3.ggpht.com/_Ty8NBvvZcik/S5WT_aI8vLI/AAAAAAAAIdg/z5v6sBuCXlU/s400/IMG_25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372" y="285728"/>
            <a:ext cx="3810000" cy="3381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49154" name="Picture 2" descr="Plastic Bottle Bowling Set"/>
          <p:cNvPicPr>
            <a:picLocks noChangeAspect="1" noChangeArrowheads="1"/>
          </p:cNvPicPr>
          <p:nvPr/>
        </p:nvPicPr>
        <p:blipFill>
          <a:blip r:embed="rId2" cstate="print"/>
          <a:srcRect b="14583"/>
          <a:stretch>
            <a:fillRect/>
          </a:stretch>
        </p:blipFill>
        <p:spPr bwMode="auto">
          <a:xfrm>
            <a:off x="857224" y="0"/>
            <a:ext cx="80288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60418" name="Picture 2" descr="http://3.bp.blogspot.com/_RtSyNkv-0Kc/S_rdESm9PaI/AAAAAAAAE2k/qq4GqMp3qv0/s400/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 dirty="0"/>
          </a:p>
        </p:txBody>
      </p:sp>
      <p:pic>
        <p:nvPicPr>
          <p:cNvPr id="61442" name="Picture 2" descr="http://2.bp.blogspot.com/_RtSyNkv-0Kc/S_rdDubHiDI/AAAAAAAAE2U/eAkmC8ujS7Y/s400/075.JPG"/>
          <p:cNvPicPr>
            <a:picLocks noChangeAspect="1" noChangeArrowheads="1"/>
          </p:cNvPicPr>
          <p:nvPr/>
        </p:nvPicPr>
        <p:blipFill>
          <a:blip r:embed="rId2" cstate="print"/>
          <a:srcRect l="10929" t="14573" r="12562" b="14573"/>
          <a:stretch>
            <a:fillRect/>
          </a:stretch>
        </p:blipFill>
        <p:spPr bwMode="auto">
          <a:xfrm>
            <a:off x="0" y="285728"/>
            <a:ext cx="9144000" cy="6351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63490" name="Picture 2" descr="tiny sponges 2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0"/>
            <a:ext cx="7358114" cy="6847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65540" name="Picture 4" descr="http://creativewithkids.com/wp-content/uploads/2011/11/Foam-Plate-Stabbing-with-Toothpi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8640"/>
            <a:ext cx="3096000" cy="3096000"/>
          </a:xfrm>
          <a:prstGeom prst="rect">
            <a:avLst/>
          </a:prstGeom>
          <a:noFill/>
        </p:spPr>
      </p:pic>
      <p:pic>
        <p:nvPicPr>
          <p:cNvPr id="65542" name="Picture 6" descr="Scratching the foam pl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458592"/>
            <a:ext cx="3116781" cy="3096000"/>
          </a:xfrm>
          <a:prstGeom prst="rect">
            <a:avLst/>
          </a:prstGeom>
          <a:noFill/>
        </p:spPr>
      </p:pic>
      <p:pic>
        <p:nvPicPr>
          <p:cNvPr id="65544" name="Picture 8" descr="http://creativewithkids.com/wp-content/uploads/2011/11/Upside-down-foam-plate-being-stabb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0249" y="188984"/>
            <a:ext cx="3102231" cy="3096000"/>
          </a:xfrm>
          <a:prstGeom prst="rect">
            <a:avLst/>
          </a:prstGeom>
          <a:noFill/>
        </p:spPr>
      </p:pic>
      <p:pic>
        <p:nvPicPr>
          <p:cNvPr id="65546" name="Picture 10" descr="http://creativewithkids.com/wp-content/uploads/2011/11/Foam-plate-destruction-fu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3501008"/>
            <a:ext cx="3102230" cy="3096000"/>
          </a:xfrm>
          <a:prstGeom prst="rect">
            <a:avLst/>
          </a:prstGeom>
          <a:noFill/>
        </p:spPr>
      </p:pic>
      <p:pic>
        <p:nvPicPr>
          <p:cNvPr id="65538" name="Picture 2" descr="http://creativewithkids.com/wp-content/uploads/2011/11/Foam-Plate-Sensory-Play-Set-U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420888"/>
            <a:ext cx="3312368" cy="1981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66562" name="Picture 2" descr="http://1.bp.blogspot.com/-s6xG_RWYdOk/TwYtgFd0U9I/AAAAAAAAFZ8/oCvxQi_MUVo/s400/IMG_5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04664"/>
            <a:ext cx="3810000" cy="2838450"/>
          </a:xfrm>
          <a:prstGeom prst="rect">
            <a:avLst/>
          </a:prstGeom>
          <a:noFill/>
        </p:spPr>
      </p:pic>
      <p:pic>
        <p:nvPicPr>
          <p:cNvPr id="66564" name="Picture 4" descr="http://1.bp.blogspot.com/-8JN33WHDPw8/TwYtgZ1wCFI/AAAAAAAAFcI/b_-xrhtza8o/s400/IMG_59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4664"/>
            <a:ext cx="3810000" cy="2838450"/>
          </a:xfrm>
          <a:prstGeom prst="rect">
            <a:avLst/>
          </a:prstGeom>
          <a:noFill/>
        </p:spPr>
      </p:pic>
      <p:pic>
        <p:nvPicPr>
          <p:cNvPr id="66568" name="Picture 8" descr="http://2.bp.blogspot.com/-gCavn2EUQlo/TwYtKcK0GmI/AAAAAAAAFZg/9AmVoBSgF_E/s400/IMG_59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429000"/>
            <a:ext cx="3810000" cy="2838450"/>
          </a:xfrm>
          <a:prstGeom prst="rect">
            <a:avLst/>
          </a:prstGeom>
          <a:noFill/>
        </p:spPr>
      </p:pic>
      <p:pic>
        <p:nvPicPr>
          <p:cNvPr id="66572" name="Picture 12" descr="http://4.bp.blogspot.com/-SNXcFoMmXIY/TwysqQ6Y7II/AAAAAAAAFgA/krIVC6n5WJk/s400/IMG_61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429000"/>
            <a:ext cx="3810000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70658" name="Picture 2" descr="Tips from a Typical Mom: DIY Felt Button Chain. I love this! So great for getting the kiddos to practice buttoning/unbuttoning. Those pants ones seem extra tricky, great to have an easier &amp; fun place to st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006555" y="-1077753"/>
            <a:ext cx="3160565" cy="917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 dirty="0"/>
          </a:p>
        </p:txBody>
      </p:sp>
      <p:pic>
        <p:nvPicPr>
          <p:cNvPr id="11266" name="Picture 2" descr="http://tinkerlab.com/wp-content/uploads/2012/01/DSC_03303-600x3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3876"/>
            <a:ext cx="9144000" cy="6065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pic>
        <p:nvPicPr>
          <p:cNvPr id="2" name="Picture 2" descr="Baby Halloween Costu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54091" cy="6953944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214514" y="5226784"/>
            <a:ext cx="6929486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es-ES" sz="1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GRACIAS!!!</a:t>
            </a:r>
            <a:endParaRPr lang="es-ES" sz="10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2050" name="Picture 2" descr="C:\Users\Lorena\Pictures\Materiales\77081_384382641644457_175275130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0"/>
            <a:ext cx="5143536" cy="6858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42844" y="1785926"/>
            <a:ext cx="878684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OBJETIVO: </a:t>
            </a:r>
          </a:p>
          <a:p>
            <a:r>
              <a:rPr lang="es-VE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Desarrollar en los niños y niñas: </a:t>
            </a:r>
          </a:p>
          <a:p>
            <a:pPr>
              <a:buFontTx/>
              <a:buChar char="-"/>
            </a:pPr>
            <a:r>
              <a:rPr lang="es-VE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Atención y Concentración </a:t>
            </a:r>
          </a:p>
          <a:p>
            <a:pPr>
              <a:buFontTx/>
              <a:buChar char="-"/>
            </a:pPr>
            <a:r>
              <a:rPr lang="es-VE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Pinza fina</a:t>
            </a:r>
          </a:p>
          <a:p>
            <a:pPr>
              <a:buFontTx/>
              <a:buChar char="-"/>
            </a:pPr>
            <a:r>
              <a:rPr lang="es-VE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Coordinación Viso motriz</a:t>
            </a:r>
          </a:p>
          <a:p>
            <a:pPr>
              <a:buFontTx/>
              <a:buChar char="-"/>
            </a:pPr>
            <a:r>
              <a:rPr lang="es-VE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Reconocimiento  (forma, letras, direccionalidad, colores, números, entre otros)</a:t>
            </a:r>
          </a:p>
          <a:p>
            <a:pPr>
              <a:buFontTx/>
              <a:buChar char="-"/>
            </a:pPr>
            <a:r>
              <a:rPr lang="es-VE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Noción de cantidad, seriación, clasificación </a:t>
            </a:r>
          </a:p>
          <a:p>
            <a:pPr>
              <a:buFontTx/>
              <a:buChar char="-"/>
            </a:pPr>
            <a:r>
              <a:rPr lang="es-VE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Desarrollo sensorial </a:t>
            </a:r>
          </a:p>
          <a:p>
            <a:pPr>
              <a:buFontTx/>
              <a:buChar char="-"/>
            </a:pPr>
            <a:r>
              <a:rPr lang="es-VE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Hábitos de trabajo</a:t>
            </a:r>
          </a:p>
          <a:p>
            <a:pPr>
              <a:buFontTx/>
              <a:buChar char="-"/>
            </a:pPr>
            <a:r>
              <a:rPr lang="es-VE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Recortado</a:t>
            </a:r>
          </a:p>
          <a:p>
            <a:pPr>
              <a:buFontTx/>
              <a:buChar char="-"/>
            </a:pPr>
            <a:r>
              <a:rPr lang="es-VE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Lateralidad</a:t>
            </a:r>
          </a:p>
          <a:p>
            <a:pPr>
              <a:buFontTx/>
              <a:buChar char="-"/>
            </a:pPr>
            <a:r>
              <a:rPr lang="es-VE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Desarrollo de la creatividad e imaginación</a:t>
            </a:r>
            <a:endParaRPr lang="es-VE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2749" y="71414"/>
            <a:ext cx="8756969" cy="1754326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VE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RECURSOS PARA FAVORECER LA MOTRICIDAD FINA</a:t>
            </a:r>
            <a:endParaRPr lang="es-VE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122" name="AutoShape 2" descr="http://sphotos-g.ak.fbcdn.net/hphotos-ak-prn1/524830_397426823673372_1964844759_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5124" name="AutoShape 4" descr="http://sphotos-g.ak.fbcdn.net/hphotos-ak-prn1/524830_397426823673372_1964844759_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5126" name="AutoShape 6" descr="http://sphotos-g.ak.fbcdn.net/hphotos-ak-prn1/524830_397426823673372_1964844759_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5128" name="AutoShape 8" descr="http://sphotos-g.ak.fbcdn.net/hphotos-ak-prn1/524830_397426823673372_1964844759_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5130" name="AutoShape 10" descr="http://sphotos-g.ak.fbcdn.net/hphotos-ak-prn1/524830_397426823673372_1964844759_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5132" name="AutoShape 12" descr="http://sphotos-g.ak.fbcdn.net/hphotos-ak-prn1/524830_397426823673372_1964844759_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sp>
        <p:nvSpPr>
          <p:cNvPr id="5134" name="AutoShape 14" descr="http://sphotos-g.ak.fbcdn.net/hphotos-ak-prn1/524830_397426823673372_1964844759_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_tradnl"/>
          </a:p>
        </p:txBody>
      </p:sp>
      <p:pic>
        <p:nvPicPr>
          <p:cNvPr id="38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0"/>
            <a:ext cx="5143536" cy="6858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VE" dirty="0"/>
          </a:p>
        </p:txBody>
      </p:sp>
      <p:pic>
        <p:nvPicPr>
          <p:cNvPr id="4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-43752"/>
            <a:ext cx="5429288" cy="68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875</TotalTime>
  <Words>440</Words>
  <Application>Microsoft Office PowerPoint</Application>
  <PresentationFormat>Presentación en pantalla (4:3)</PresentationFormat>
  <Paragraphs>81</Paragraphs>
  <Slides>57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5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Proporción: 8 de harina de trigo / 1 de aceite de bebé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</vt:vector>
  </TitlesOfParts>
  <Company>SoftPack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URRELOADEDPC-01</dc:creator>
  <cp:lastModifiedBy>Lorena</cp:lastModifiedBy>
  <cp:revision>80</cp:revision>
  <dcterms:created xsi:type="dcterms:W3CDTF">2013-01-29T17:06:02Z</dcterms:created>
  <dcterms:modified xsi:type="dcterms:W3CDTF">2014-03-06T15:11:03Z</dcterms:modified>
</cp:coreProperties>
</file>