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8DB074-FDEB-4B7C-9591-88C08753BB95}" type="datetimeFigureOut">
              <a:rPr lang="es-VE" smtClean="0"/>
              <a:pPr/>
              <a:t>14/03/14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63D68C-4A9A-461A-983E-DB0B1E86CAE3}" type="slidenum">
              <a:rPr lang="es-VE" smtClean="0"/>
              <a:pPr/>
              <a:t>‹#›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.ve/url?sa=i&amp;rct=j&amp;q=&amp;esrc=s&amp;frm=1&amp;source=images&amp;cd=&amp;cad=rja&amp;uact=8&amp;docid=GPs6VwNV-IPYeM&amp;tbnid=is2nthaquB-CzM:&amp;ved=0CAUQjRw&amp;url=http://fondosjuegos.com.es/20703/ninos-estudiando-matematicas.html&amp;ei=osIYU6PIDcaEkQe3lICACg&amp;bvm=bv.62577051,d.eW0&amp;psig=AFQjCNHUpCzoBwl0knntqrJjqVfCe1JZTQ&amp;ust=139421789066113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google.co.ve/imgres?imgurl=http://1.bp.blogspot.com/_jr1nBjFr7u4/TF4O312l0EI/AAAAAAAAAAM/RXkE24fvuUo/s320/calculo-aritmetica-matematicas_~u21266601.jpg&amp;imgrefurl=http://fondosjuegos.com.es/20703/ninos-estudiando-matematicas.html&amp;docid=GPs6VwNV-IPYeM&amp;tbnid=is2nthaquB-CzM:&amp;w=300&amp;h=272&amp;ei=osIYU7HSCsTAkQeN2oDADg&amp;ved=0CAIQxiAwAA&amp;iact=c" TargetMode="Externa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google.co.ve/imgres?imgurl=http://1.bp.blogspot.com/_jr1nBjFr7u4/TF4O312l0EI/AAAAAAAAAAM/RXkE24fvuUo/s320/calculo-aritmetica-matematicas_~u21266601.jpg&amp;imgrefurl=http://fondosjuegos.com.es/20703/ninos-estudiando-matematicas.html&amp;docid=GPs6VwNV-IPYeM&amp;tbnid=is2nthaquB-CzM:&amp;w=300&amp;h=272&amp;ei=osIYU7HSCsTAkQeN2oDADg&amp;ved=0CAIQxiAwAA&amp;iact=c" TargetMode="Externa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.ve/url?sa=t&amp;rct=j&amp;q=&amp;esrc=s&amp;frm=1&amp;source=web&amp;cd=1&amp;cad=rja&amp;uact=8&amp;ved=0CCcQFjAA&amp;url=http://www.olimpiadarecreativa.com/&amp;ei=YZwfU76eCIuEkQfny4HQAw&amp;usg=AFQjCNEjT_Z0C-Ynn_GD1X_YMIa8JgHf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>
            <a:noAutofit/>
          </a:bodyPr>
          <a:lstStyle/>
          <a:p>
            <a:r>
              <a:rPr lang="es-VE" sz="3200" dirty="0" smtClean="0">
                <a:latin typeface="Browallia New" pitchFamily="34" charset="-34"/>
                <a:cs typeface="Browallia New" pitchFamily="34" charset="-34"/>
              </a:rPr>
              <a:t>CLASIFICADOS DE LA PRUEBA INTERNA DE  OLIMPIADA MATÉMATICA</a:t>
            </a:r>
            <a:endParaRPr lang="es-VE" sz="32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VE" sz="2000" dirty="0"/>
          </a:p>
          <a:p>
            <a:endParaRPr lang="es-VE" sz="2000" dirty="0" smtClean="0"/>
          </a:p>
        </p:txBody>
      </p:sp>
      <p:sp>
        <p:nvSpPr>
          <p:cNvPr id="4098" name="AutoShape 2" descr="data:image/jpeg;base64,/9j/4AAQSkZJRgABAQAAAQABAAD/2wCEAAkGBhQSERUUEhMUFRUVGBwYGBUXFxweHRgXFhgYHRgaHBwYHiYeHRojGRcXIC8gIycpLCwtGB4xNTAqNSYrLSkBCQoKDgwOGg8PGiwjHiQwLCwpKSovLCwsLCwsLCwsLCksLywsLCwpLCwsLCwpKiksKSwsLCwsKSkpKSwsKSwpLP/AABEIANYA7AMBIgACEQEDEQH/xAAcAAABBAMBAAAAAAAAAAAAAAAAAQUGBwIDBAj/xABREAACAQMBBAYECAkJBwMFAAABAgMABBEFBhIhMQcTIkFRYTJxgZEUQlJigqGx0ggVFiMzVHKS0RdDVWNzoqPB8CQ0NlOywuGzw9M1RXSDk//EABsBAQACAwEBAAAAAAAAAAAAAAADBQECBAYH/8QAMBEAAgIBAwIDBwQCAwAAAAAAAAECAxEEEjETIQVBURQVIlJhcaGBweHwMpEGIzP/2gAMAwEAAhEDEQA/ALvUUu7QtLQCbtG7S0UAm7Ru0tFAJu0btLRQGDLwrzZstHquotOYdSljET4IeWT4xbGN0HgN2vSj8qoToW9DUf2l+yWufU2OutyjyYZv/ILW/wClj/8A1m+7W/oo1C8XWp7S6upJxDE4ILsy7ytH2gG9Zp3z5n30wdFn/Ed3/Zyf9UVcOh1k75uMvQjhPc8F7btG7S0VbEom7Ru0tFAJu0btLRQCbtG7S0UAm7Ru0tFAJu0btLRQCbtG7S0UAm7Ru0tFAJu1g4rZWt6AzWlpFpaAKKKKAKKKQ0AuaK89WO1OuXlzcx2l3whkYYYQrhS7BcbyceVOfUbT/rUf70H3KjlbCLw2gXg/KqE6FvQ1H9pfslrs6jaf9aj/AHoP/jrs6NtkLmwju/hIQGXdI3XDZwHznHLnXHq7q5UtJow+Dtpg6LP+I7z+zk/6oqf6hsGzOqJqE9zp7pGz57RdM7jFeBDggcQPOqrwuyMLG5PHY5quT0VmiqN6jaf9aj/eg+5S9RtP+tR/vQfcq/69XzI6i8c0VUPRDtZf3F/dW19OZOoQjdwmA6yBSQUUZ76t6puQFFYu4AyTgeJpqvNrrOL9Jd26eRlT+NAO9FRWTpS0sc76D2En7BTnoW1lpeb3wW4jlK+kFPEA95B4486Ad6KKKAKKKKAKKKKAKKKKAK1vWytb0BmtLSLS0AUUUUAUhpaQ0BRHRKP9s1T9r/3ZakwupPlv7z/GmSXoNvRNNJDfrF1rsxCdYuQzEgHdIzjNa/5DdR/pP65f41VarQSunvUsEc4OXA//AAqT5b+8/wAaRrp+9395/jTCeg3Uf6T/AL0v8abOieKSdbvrJncxFQN4lu584yeHKuC/w6dUHPdkidbS5JZWccjD0SR6uH2VhUAstEutR1W5tobt4dzecZZ93ClRgBTw9KuTS6Z6iTinjHc0hFyZYvwqT5b+8/xo+FSfLf3n+NQjafo6udPhM1zq4UclUGYs7Y9FVzxP1DvqvRqd51Zk6646sMFL9Y+N4gkLnPPAzirD3TP5yTpP1Jpstt5HpepX80qPIXLoqrji3W54seQwOeDTt/KprOqOyadCIwOfVqGKg/KeTgPXgVzbH9EAuIhc30kgMo3xGp7W6eIZ2bPE88Dyye6urX+jH4IPhOmXEqSw9rcJ4kDid1gBxxnskEHl5V1R8U0sbFRu7rtnyz9zsVM9ucGa9D2qXh3r6+Az3NI8pHsBCD2Gnuw/BwtcAy3U7/sqq/bvGu7Y3pOnvbZeqspZ7hOzKQyRwhu5i7nhvDjuhTjj5VIY4tXl4GWxtQeQVJJ2HrLFFz6qtSMZ4/wf9MHP4Q3rl/goqC7RaR+TmrW9zbhzaycGUnJxwEqE9/DDr/4q2PyX1A+lq8mfm2sIHuIP21zbY7EPeaY9vLL1865eOYoqHrFJKDC8ACOwT55oCY2twsiK6EMrgMrDkVIyD7RW2qo6BdrTLbvYzE9ba+iDz6onGPWjcPUVq16AKKKQmgForTdXiRqXkZUVebMQAB5k8BUM1Dpo0uI4+E9Yf6tGYe8DH10BOaKr236dtLY4MsiebRNj6s1L9G2ktrtd62njlA57jAkescx7RQDnWt6zBrB6AoaDpK1u4uLiO0WKQQuwOI0GF32Vc7zDPKuz8qNp/wBXj/ci+/XN0Tf77qn7X/uyVMPxjJ8s/VU1dW9ZOO/U9J4wRj8qNpv1eP8Aci+/R+VG036vH+5F9+pP+MpPln6qPxlJ8s/VUnsz9Tn94L0Ix+VG036vH+5F9+j8qNpv1eP9yL79Sj8ZSfLNMO1m3pso/TLSsOxH/wBzeCj6+Q8sOjastm8Na5vbGPc4Z9pNo5W6kCKJ2XeIHUh1XexvekTuZ4b2Kc9nNrtQj1uDT7m5EymPMh6tBljCz9khQcAgDzx51BPye1ML+NOsb4TnfKfH6vHPHLdxw6vHo93dWrStv1XV4tRmRyFTddEwTv8AVMmBnHAniM93jg1yRnCae18Fi4Ti1uXY9QPyNUJ0LejqP7S/ZLUgPTvJJ/u+lXUg8cn/ALEao70JPmO/OMEleHrEnCuXW/8AhIw+CT1B9ltqYbHWL+5lOVWOQKAeLuWjARfMkH1YJ7qz2p2qeSQWdjl5nO6zr8XxVT3Hxbu9+GXanoxe0tlmVxIQPzw5YJPAp3so5Hv7+XKu8PrVD3WPDlwjWiick5JD3oGgXW0V413eMyWyHd7PLA4iGLP95vPxNP3TnoqQafZrBGqQRTFdxeQ3k4Z8Sd1uJ48ab9F6c0ggjgh00hI1ChUmPdzP6PmTk5Peaje0G3j30kjXdpK6kbsUQchYVI5qNzjKTxLn1YAq8bRuXPDfLLDC8ZzG6Kwx4YGB7P8AKtU86orO5AVAWYnuUDJ+qqJ2d2xvrJdyIM0WSRHIhYAnmRjBGe/BxWW0W2l9eL1cilI+9I0IBx4k5J9WcV4/3FZ1u0ltzz54LKGqjGGMdyfdB9/Hbw31xPIkMLSIqs7BRlQ5IGeZwyjAyasBNtzLj4FZXVyO6UqIYj5h5sEj1KaprZbbS1sVXd0mSaRePWzSbxBPMqvV7qewZ5ZJqVSdPsrAhNNffPo70jEZ7sgJkjyBFev3JeZXdywxfavJxW2sIR4STySH/DQCuzSRqXWj4UbHqsHPUibfzjhjfO7jPOoBF0vXsMtrDcaem/dbpWNJGVwGcoow+QGJGcEjmM4qaflFqTejpWP7S7iB9yBqRkpLKMFZ9Ido+j6xDqUIPVTNmRRyLcpk+mp3h558KvKxu0ljSSNgyOoZWHerDIPuNRbanZyTU9NeK4hWGdgWRQ4cJIhPVnfwOfI8OTmol0C7VM0Umnz5EtuSUB57m9h0+g59zDwrYFu1H9tNsYdNtmnm4n0Y4weMj9yjy7ye4U/5rzZ0u7UrPq5SXL29odwRg+kwwZOPdluyT4LQwzY1re62/X3srR25OY4l5Y+Yp4Y+e2SfOn+y2EsowALdXPi5LE+/h9VcWzO3q3c4gWAx9knJYYAUcgABXHaSX2s3UkNi/UwRelLkgcyASV4ksQcKO4V2J1wjnkq5LUWz28Ehm2Qs2GDbRexcH6jUc1Ho/e3b4RpsskUqcQm9xPkrf9rZBpbw3+jXUUV9IJ4JvRkBJHMAkFu0CuRlTzBqc1vHZauCGbu00l3yOHRV0l/jGNoZwEu4R2xy6xc43wO4g8GXuJHjgT1zXnjWpfxfrFpeR9lZGAkA5HiFk96MD669DvXFKO14LeuasipLzPLumbZtp82omNQ0s0hRMjIGJZCzEd5HAAedSiPZfaNgCAgyM4LQAjPiPGrRPRRphfrDaIXLb5O9J6Wc5xv451LQKKTXBmVcJd2slB/kltJ/V/vQUfkntJ/V/vQVfTvgZNVFtd0rT3U/wHRVMsjcGuFHAePVk8Ao/wCY3Dw8az1Jepr0a/lX+iAbS6pq1gQtzPCrn+bUwswHiVUEgeZxW3o3tory7ee7k6y4XtJG44HHN/A7vyeQ51Z2xXQzDbsJ74i6uWO8S2Sise8BuLt85vYBUe6aNk7cSpPauEvmI/2eMEtKOW+FT0SBzY4BHnzhvUrYOO7BLTGuqaltRhtNtPv5ihPZ+M4+N5D5vn3+qoHPbyW0y3Vqd2RDvFcZB8eB4EEcxWej6uJRut2ZF5ryzjnw8fEU51R17tNLB9Jho9JrdIow7p+fmn/fItPZnpksri2DzyrbyjsvEd49rHNd0HKnn5cqoqyu7uGeS3sbjf8AhJ7XUE4bO9wJdQRgE5PDGedddzpMqyiS0JWRuyQrbud/gcHhgcePvqxtmdlYdLhaR2BkYduU+fxF8s/vHjyxVhdrK415XdvyPF2+FXVX9Ka+z9fsJsrsrDpkBkkIMpH5yTwz8RPLP71MWt621w+TwQeinh5nxNGt621w+TwQeinh5nxamHU9TWFcniT6K+P/AIqphGdk9z7yZ7LR6KrQVdW3tj8fyN89y+n3CXNq/VvnincR3gjvQ94NXhoO0j3FvHM0bRF1zuNnh5jxU8wT3GqD0aSZ5/hBs3uwp9EK5QMMEA7oPAZB3fVU2k6U7xW3W04hsb26RIDu5xnBXOM8M1v4noLtRGKhHLXMs4/T6njrdRRO+c4rbF8L9/oWt+MG/wBZ/jR+MG/1n+NU/N0zzoSrWaKw5gswI9hFInTVMSALSMk8AA7ZJPIDhzql9yaz5fyh16C4fxg3l9dH4wby+uqquelC9jUtJpxRRzZxIoGfMris06S79gCumOQRkELKQQfA7tY9yav5fyh16Dp2xlLa9peflRcv/wAhqvGbUoox+ckjT9tgv2mvOEjXWpalZtPZTQoHjjYqsg7BlyW38Ar6R4jlV3WHR9pyH/coGPypF6xvfKWNex0NUqdPCuXKRW2tSm2uB3i2ntJGEaXVuzscBFlQkk9wAOSap/pPsm0nVINUgXsyv+cHdvgYkH/7I8+0MefK44Nn7WMhkt4EZeIKxICD4ggcKaukPRobnTriOd1jUIW6xuSMnFW/e4eokd9dhGc+1+3K22l/Drfck3hGYw5wG60jHLiSAScD5JqmejrYl9SuXvbofmTIzkd0sjMWIHzATx93jTbsRoNzqpit3kf4HaksfBd85Kr4s31An23ziO2hWONQqqN1EHcBWUjopqcmVbtDNHFtC5ZkjUWwGSQoyYhgeunr8G/9Def2qf8AS1Rm32Zi1LaKaC5L7jKWJVsHKxpjiQeFWlZ6PY7PWk8qtII2IYh2BZnAIVE4Dic/591Zb7YIJw22SZEPwjLlWFlAvGQuzY7wp3VHvb7KdlXAAPcAPcKg+hJNqd82pXQwoOIk7hu5CgfNTx72z51ORXZp4tLLKXX2KUlFeRAelr9HbAel1j49y/54r0Qg7K554FefOp/GutW9vH2obdt6RhywjBpDnwJCoPGvQz1zXNObLDSwcKkmbFpaRaDUR0lR/hDa/PDbwQRMUjuC4lYc2CbuE/ZOcnxwBUw6OdlLWzs4za9vrkV2mON6TeXIJ8FGeC93ryarL8InVxLcWtpH2njBdgOJ3pSAi+vC5x5ipH0AbTGaze0c9u2bs559U5JHubeHtFASHara+QytaWJXrh+mnIyluDyGOTzEcl7uZpn0vR0g3iu80jnMkznekkbxZj9g4CstTtPgmpyJjEV6DcR+AnTAnX1su7J+9XZWUQzbzggm3mwRmJurQYuF4sg/ncd4/rP+r184jo+sdaN1uzIvMeOO8f5ipVtpto7yfAbDLzudx3X4viqnx8W+Lx88OmzeyEGnW7NNuvI64lkPEYP82ue76yeNV2vnXGPf/LyL7wTU30WfD3i+V/fMiddU+pSSKquxZVGACf8AXHuye711pnZSx3AQueAPEgd2T41hVUfSdsZ4bX8HJquorAm8eJPojxP+WO+uPQtmRdyQS3c6pHPKIsI6mRN8ERuVOcJv4XiM8c0mq2LCRZ0AfdILIwDA7pz6J4H1Hn7TVx7BXml6pDxsrRbhADJGIUHqdCFBKE+1TwPcTc6SEFHK5PA+P36iV3Ts7RXHo/r/AHg77XTxp2oRxoSLe8hWMeVzaphfLMkI9pjph6cLo28FvcxvuTq7xKee9HIh3x9EqrDzqcbcaM1xZuIuE8RE8B8JoTvL78FfpVWfTLN8M0qzvYhmMOGYfI61cYPqdSvrrsPOGGx3RVbrCs98pmmkAcqzHdTe4gHByz+JJ9lG1vRhayRM9mhgnQbyhSd1yOO7gk7p4cCO+pfp2sJdW0M0ZyroOXxWAAZT4EHhWGpaklvE80hwkYyT6uQHmTwAr5/7drPadzk85xt8vtgtYUVuvLOTou2hGq2QF4qzTWkgBMgDZO6erkweG/jeBPlnvqfy3AVSzNuqoyWJwAPEk8AKo7oD1fdup4mHC5XfUg8mhJJBA5Aq5wTzK4qzDscbh+s1GX4QA2Ut1BW3QZ7OUPGV8d7+6voCKoV9vFlJWwhmvWHAvH2IQfOeTsn6IahbXVJeLz2toDyWGMzOPW8pC59SmnnUdVgtIg00kcEQGBvEKOHcqjn6lFMg2wmn/wBxsZ5l7ppiLeM+Y6zLsPUtAb/yKkYb0uqag3iVkSIDx/RoMVT+tzSaneHT7C5u5rYMDLJPM0isUJy4zyQZ4D4xwfDDhtvt1qFzM2mRG2LSEJILbfOD8aMyPjgB6RAxzGedT3YzZGLTbbdGC5G9LJ8pvAfNHICsolrr3PJ3aNpEOn2yxRDCoOfe7HmSe8k+6m+4nLsWPf3eA8K2Xt4ZGz3DkP8AXfXPUqRe0VbFl8kM2VvFi2lnkkYKiQyMzHkqiJCSa4Na1aXaC+z2ksbc9kcs+Z/rH/uj62DabSJLrWJoYzguRvHPAIEUsT4gY5eqrM0nSo7aJYohhV95J5sfM/65VtVVueXweV8R1HSlJLls6YYFRQqKFVRhVHIAcgKie2u07IRaWoL3M2FwvErvcAB89s+wHNde2e1gtIwqdq4k4IvPdB4b5H1Ad59VSbol6NTaj4ZeAtdy5IDcTErc8/1jd57uXjUt1uFtRX6TTb31J8D10XbADTLXD4NxLhpWHdjlGD8lcnj3kk+FTJ6hW3XSpb6XNDFKjyGQFn3CMxqMBTg88nPDI5V2ab0m6fcRiRLlQORDhlIPgRjzriLgli1z6hfJFGzyMiKozvOwVR4ZJ4CugcqpL8I22lzaOSxt+0pUd0mQc+GSmQD80+NARjowYXusyXF0+9MN6ZBzDSA4yDywinIHkPCu8y/iXaJXHZt7k8fARzHtD6Eoz6lFQ7rfxde29zBkoCrjjnIxh1PrU/XVodL+ird6cl1F2jDiRSPjQyAb3uyrew1tKO14YaaeGTzpE0hprTrIhme1YXEWO8x530+lGWXHmPCqm2p2+afctdN3nlmAy681DDO4vg2D2m+Lx9ku0fXLvU9nv9jkC3ca9TJn0m3BghT8V3TdIY9+Rw5iC9F2o2tuJkmUxXS53jIOJVeaKMZVgea8z7MVz32uqtySySVUq2xRJRspspDpkBkkIMpH5yTw+YnfjPtY/Ux63rjXD+CD0V8PM/Oo1vW2uX8EHor4eZ8T9lMGp6msK5PEnkvj/wCKoYxnbPdLu2fQtHo6tBV1be2Px/Ialqawrk8SfRXx/wDFadH1kTDB4OOY8fMfwpz2B0mGWYXN4sl1J6UVlAhkJ8Hlx2I0HcrEZ5nhzke3PRzeXrtewWcdrIo3jEJg0kxHfuou4r47gx3uHfVqtHHZh8+pRT/5FZ7Tvivg9Pp6/cjlMmp6c0ZMsGQebKCQfMgjj6x3j6ujSNXEuVbsyLwK4xnHM4+0U51wxc6Jnp7a9P4pp/VPh+aZb3RdtzBf2qxxjq5oVCvCWLEAcAysxLMh8SSRyPcTq0ywSO5vNNmUNBMDcwoeRimOJ4x+zL2hjlvg1RHXyQ30TaeX+E72AqDOWPxcd4I5qeFX3tas0dta6hIirPZkPOkZyDDIAtygPeAuHH7HfV1CW6KZ821NPQtlXlPHmistp9grvSpozp90wiuJCiqxxuvu5VXz2WyAcNgHhimm62V1K+nhguLgPI5yqb2RHGvpysFAVVHLxJIAq8trtH+GWMkaHLFRJC47pEw8TD1kY9TU3bEaKbaB7m73UuJx1kxPAQxqMrFk+iqLxPnnwrHShu37Vn1x3Id0uM9hy2W2Ug06ARQLgYy8hxvSEDiznw8uQrgfaWa7Yx6aqlBkPfSDMSkcxEvOZh7FHia5o0k1btPvxad8VOKveY+M/elv4LwL8zwxUvhgVFVUUKqjCqowAByAA5CpDAyaVsbBE/XSb1zc99xP2nH7AxuxjwCioz0rdIptFFrakteTADI4mJW4A/2jZ7I7ufhW7bvpctrJXjhYT3QBAVeKRtyzIw4cPkjJ7jimHox2GffOo32XuJSXQPzXe5ufnHuHcPqG8IbmOvRpsCLGLrZhm5kGXJ47gPHdB8fE959VPWo32+cL6I+s+Pqrdqt/nsKeHxj/AJU2VIkXWnp2/E/0CiiitztK6tP+IZv2G/8ATSp22ccOfdnxqrde142eszyhA5xu7pJHpIvgKd/5Qbv+jZPdJ9ypKrIxWGeH8Q09ll7lFC3/AEYtNK0sl4xdjknqvdjt8AO6sf5LW/XZP3T9+l/lBu/6Nk90n3KP5Qbv+jZPdJ9ys5pZDt1a7L9jh1zY6GwtpJnkaaVuwm8AAGfhvY45IXePE8MVbHRDswkGlwmRAXmzMcgcnxu8/mKtVPdPdatc2tu1rJChkwx3XxhiN5iWUYwgPvr0qkIRVVRhVAAA7gOAHurnscW/h4O2iM1H/s5Ny1HOkHZgX9hNBgb5XejPhInFPeez6mNSNaDUZOeRrdDPZvEQettzkA88DmPtHsFWj0N62t1YPay9ow5Qg/Gglzgew7y+6o30k6N+LtZ61RiG77fkCxxIPY+G9TUzbJ6n+LdXXJxDKdxvDq5TwP0WwfomppfFFS9OxvLvHJKOii9bTNZn06U9iYlVJ73TtRN9KMke1fCrC2+2G+Egz26xi4Xj2uHWAeJHJ/A+w+UD6ZdKaGa21GL0o3VHI8VO9E31Mvuq3NmdUS+t4roKu7KikDnunjvDlzDZHsqE0T8yj4NfAhklmT85FldwDHFTg5B4g555qUbA7EPfKLq9iCRtxjiPBnX5R4ZVPAczz4DnMF6PQ91JdXLLK7SFliChYxGABGG4Es2BlieZ4YwK79d2tW2ZYVjM9w47FtEcuRy3myuEjHymIHrqONcYvKR136y6+KjN9kOlnp8duqxQRxxpx7KrugYxxwvfx5mmvWNtreBggYyyHP5uFGlfI7sR8B7SK4hsnPeEPqMxCd1nbsyxgeEkgw8p8fRXyp+igitVziKCJARnIVQDjnwAHLxqQ5CtdtNm5Z3N1a6e6SkFm32RWk3RnIRcnf8At9dQPTtr2uXW3FuetkO5gDjnly8c+6rqn6R7dm3bRJ71hz+DRMyg/wBocR/3qbrS3uTcPcw6PFDNIMGSe4QE+J3YlYgnv7zgVpKuMuUdFWqtpTUHjJw7HdGT2JaSOeFZmHEvFvlAw9EMWHDxI8PfYYj3o9xyr5XdYY4NkYbhnkePCmG1j1XB3108EnPBpj9qinDTY7wMevFsVxw6vfBz57wxitznGrY2Z1SW1l/SWshjz8qFu1Aw8tzs+tDWes2Mk8gSQxi1VQzjOTNJnsoV7o1wCflEgd1atoJTaXcFwQCtwRazHOAu9kwMeHLf3lJ+fTjrGpi2geV04IOS5ZiSQFVVC5LFiAB586A6JrpIIt+QhEUDJPd4AY5nuwKiG0+otNatLMZILYHCQq25NdH5DMOMcbeA444muySVlj+HakFjWMb6wl8iAdw4DDzngM8cE4FQvRtTk1y6MzRMltD2QC3DHPcGBxY8Cx9XlQ2im3hHD0Z7IvdTNe3EMaRg4hixhRunkq/IXGOPEnJOedWne3jr2VC57+J4D+NY3N71K7qoo4YChuXnjd5Uxm9KAu78ACWLHgAB2j5VukWVFDay+DZqdxHF23OAASR4nhgDzJ4U2bOa89wsrbg7MhGPBQqnAx3ceZqA6xq0mqyySWwaKK1Vn32PZO6p5jHF2AwB3DnU06JtU67T5ZOrXIkYHj8xT4Uz3NVqd1mFwiQwSlnGcAeA/wA81lJZ5YnI493srULs5B3QAO7PP244VokG8xYgcfb3CtyyUZZ7diq+ltAJ2OBnfHHv/Rird6Gttvh9kEkYme3wj5PFl+I/tAwfNfOqX6TNQ628khVG3ldTw457A5Ace+l2V1WTR7y3uCD1bqFmUfJON8escGHmKj2t5ZQWp75HqfFGK121wrqroQysAysORBGQR6xW2tSITFYPWytb0BmtLSLS0BAOmjZX4ZpzsgzLbfnkxzKgfnF9q8fWoqgdQPwizSXm8PYfxK8MH7Prr13IuRg8QeGPGvMOs6F+L9UuLNx+Zm4x/sPkp7uKesVLW++1+ZvH0LE2cuF1jRTFIQZChhcnuljx1b+3CN7TXF+D7tEy/CNPm4NGxkRTzHHdlX2Ng+1qinRBrBtNQks5DhZ+yP7VMlD9JSw9oru22zpWtwX8YPVynfcDvPBZ19ZU73rao2sPBHw8F37Sz3Kw4s0V5nYIpc9mMNzlbvIUcd0c+FatndmorJGOTJLJ2priT05W7yxPJR3KOCine3mV1V1IKsAVI7wRkEeRBqKanpc+oTvFMrw2ER3WXOGu2GCQSOItxy8WOe6sGRJ9rprtzHpcayKCVe8kz1CEcwgHamYfNwvnW226PYWYS3rvfTDjmf8ARqfmQj82o9hPnTxqGp29jBvStHBCgCgYAA8FVRzPgoFMA1LUL3/doxYwHlPOm9M48Uh5IPOQ58qAlUkscKZYpGijmSFUD24AqPzdJdgGKpMZ2HxbeN5T/hqR9dY2/Rxa7we56y8kHx7pzIPYn6NR5Bak1vbKihUVVUclUAAewcKAi/5eu36LTNRfzMKIP8SQH6qUbYXR/wDtN37Xg/8AkqV4oxQDXtJoq3lpLA3Z61MA96PzRvWrhT7Katldf6+zSaUhHQMlxngElhysufAZXe49xqQ6jOUhkdeaozDPiFJH2V5r0271XVluFhCrDcSq1wUARN8KBx454gKxA9IihlJvgetoNXl2hvhbWxK2UJyXx6WOBkPmeIRe4ZPjVpWdnFZW6xRKFRBhVHMnxPiSeJNcmzGzcOnWojTu4u+OLv3n+A8K0XNyXbJ5dw8BW6RZabT55/UwlmLHJ5n/AEBVa7VazJqNyLCzOUB/OyD0Tu88n5C/WfZTp0ibRyRxmC2V2dh+cdVP5tT3DHxm8RyHmaiWy+1UljCyxWJaR+LStv8AHHojdC+iPDPPjST8jOtvaXTgWZ+JI7TTpYYhwWGQlu9mKHLt5n6uA7qb+hL/AOlz/wBq3/prVX65r9/d/puu3f8AlqjKn7oHH25q0+hmFl0ycMpU9axwQQfQXxrC5ODSxan3JDRRRUp6Yp3anUxBq87lS3dgHHExrinTTdhNU1TGYRbwEg78oKj1gEb7c+4YovNaex1uW6FqbgLwCkHGSijeB3TxFSeTp0v5Ru2+mYc8iesfn5BV+2o98sbfI83du3yX1JpNtrZaL8F0+eSTswL+c3cgAdkF8HIyQTwB5VLdJ1yC6Tft5o5V8UYHHrxxB8jVCybJTOl1qetcSI23IicEuRuxjs+gASoCirE6DNm/g2mLIwxJcnrT47nKMerdG99KtCJxa5LFrW9bK1vQ1M1paRaWgCql/CA2YMltHexjt2zYcjn1bkYP0Xx+8atquTU9OSeGSGQZSRSjDyYEH20B5P1qc/mL2I7rcMkfFkQ5H1j6qtvbC2XVtFE8Yy4QToB3MgIlT3Bxj5oqr00hoZbrTpvSVjuE97LyI/aXdb1VM+gvaHhNZSc1/Oxg+6VfsbH7VS2d8S9Taff4iadBW1HwrThCxzJanqz5xnjGfdlfo1MNptols4w240ssjdXDCnpSyEcFHgMAkseAAJqlNmpfxNtE0J7NvcncHhuSnMR+i/Zz669AFASCQMjlw5er2VEakZ0XZJjILu/YTXXxAP0VsD8WFT3+Mh7R8qlIrnvtQjhjaSWRI0UZZ3IAA8yaqXafp7BfqdLhM8h4CVlOCfmRjtN6zj1UBb806opZ2CqObMQAPWTwqE6300abbZHX9cw+LCN/+9wT66q59j9T1Jus1G6ZFJz1ZOSPVGuEX28akWldGdjDjMRlYfGlOf7owv1VnBo5pGm+/CKdzu2liWPcZHJP7kY/7q4G6RdoZ+MVuIweWIMfXMTU6trZYxiNVQeCKFH1VlLKFUsxCqObMQAPWTwpg06noV1daltI6NvyELuneGYR2cHPLyzTr0Ctizuj4Sj/AKK1bSdKFrEjxxEzuVK9jggyCPSPP2A1x9DWv29vZ3KzzxRMXyFdgCR1Z4gHn7KLk6dO8y+IsK6vmkxngB3CuemAbe2P61H7n+7S/l5Y/rUfub7tS5R6KNlcVhNEhifBGc48Aadl1teW6wqEfl5Y/rUfub7tH5eWP61H7m+7WOxHPpT5f5JwdbHyW99ap9YVlI3W4jFQ0be2P6zH7m+7TppuqRXCF4HDrndyM8xjhxA8RTCNY11N9n+TpooxRWx1m+yudxwTkgZ4A+NOX48X5Le8VD77a20hdo5Z0R15qQ2RkZ7lxyNaPy8sP1lPc33a1eDmsVMnmT/JxdIestf3VtpUSkdZIjStnu4nGPAJl/dV3WtusaKiDCooVR4KowB7qpXoSsDeahd6jIOCkpHnuaTnj9mMAfSq7xUbKKySlJtcC1retla3rBGZrS0i0tAFFFFAUb096AYbi31GIcyI5MfKXJQn1rvL9EVX41A2eoQXkIJViJMD4ynhIvtBPvr0xtjs8t9ZTW7fzi9k+Djih9jAV5fjVpLWW3ZSslsxIXjnAJDqfUd76qlh3TibrusFmdM2irNaRXsXa6nHaHfDLgo2R3BsH6Z40+wdNVvFpcFxKesuXTdMCkbxkTsszfIQkZz58AaZ+ibVEvtNezm7XVAxMO8wyZ3PccjPdhaZNkOjm262WZi0qRzSRxK4GCIm3Q7Y9I5DcOXCoyLOOTmNhqGuyCe8kMNtnMcYGBj+rQ8/7Rvr5VO9D2cgtE3YIwvi54s3rbn7OA8qcv8AXsqNa70hWdrkGTrHH83F2jnzb0R78+VCFtyJLXBq2uwWq708qR+AJ7R9SjifZVXaj0lXt2SlrH1K+KcXx5ueC+wCm222QdyXuZSSeJwcn2s3/mpI1ylwiSFMpEl1vpizlLOEk8g8n+SKftPsqNXFlfXzb11KwXuD937Ma8B7hXS2qWlpkRgM3zeJ9rn/AF5V36RoOq6l/u8JhiP86+UXH7TDeb6AqTZCH+Tz9EdCrhDk4BpFpajMpDN8/ifYg+366bLfTvhb9VYWTyNyz2jjzODur62NXJs1+D/bREPeyNcvzKglY8+eDvN7SPVVnafpkUCCOGNI0HJUUKPcK0nZnslhGJTzwijdmPwdpXw99MIh/wAqLDN6i57I9garAj6EdKAANsTjvMsmT5nDAVO8UtQmhBf5E9J/Vf8AFl+/S/yJ6T+q/wCLL9+pzSGgK32h6HtLitLiRLbDJE7KetlOGVCQcF8c6inQ1ZhtOlYkjdmbh9BDUq6Qulexit7m3SUyXBR4txVOFcgqd5iAowefE8qaOiPTGh0li4IMrPIAfk7oVT7cZrK5OnTNqeUPIagrSUVMehIBpGz8F7tHLDcp1kZRju7zDisaY4qQas7+RPSf1X/Fl+/VbSayuma8t3OjdTKhG+ozwZArcO8qw447u6rt0Dai3vUL2sqyqMA4yCCRwBBAINQvk83esWSz6mWz2zVvYxdTax9XHvFsZJ7TczliSeQ7+6nSiisEIVretla3oDNaWkWloAooooBDXnrpc0b4BqyXSjEN1kt4b4wJR9av7TXoaoX0tbLfDtNlVRmWL87H4lkByvtTeHrxWU8PITwULoGvHSdQdwCY2Rxgd6spMfucL7jT/H0nQWlrFDAhnkVBvOeynWNxc/KbtE+HrqO6bZJe26b5IeLsEjGSvNc58vsNdXU2lnzwXHj2m93IfVXR0c/FnCJHUpd/I577VdR1H03KRH4o7CY9Q4t7c1nb7LQQDencN+0d1fdzNdFhc31+25YWzsORkxkD1sewvvJqc7Pfg/M5EmpXJY/8qI/UZG+xR7abq4cLLM/BHhZIA20y5EVpC0jHgqqpx7FUZP1VJdG6IdSv8NeSC1iPxDxYjyjU4H0jnyq7tA2TtbJd21gji8SB2m/aY9o+007AVHO2UuTWU2yFbL9EVhZYZYeukH85NhiD4hfRX2DPnU1ApaKiNAooooAooooApDS0UB5/2h2Lv4tYubmHTluonkLJ1gBQlwG3gN4HIbP107XOu6+0ZRdKRMjGRxwPUZMVdOKMUNlOS4ZQO/tD+oD9xfv0b+0P6gP3F+/V/wBJis5ZL7Rb8zPPOoWOuzxmOXTkdT3NGpwccx2+B8xVg9CGy01lZSrcxtFJJMW3WxndCIFPAnv3qsXFGKwRznKbzJi0UUUNArW9bK1vQGQNLmlooBM0ZpaKATNIayooCitd6Drz4ZKbKaOO2mYtxYgoCc7uAOIBJxg8sVKNmOgiyt8Ncb11J8/hGD5IDx+kTU62kmlS0uGtwTMsMhiCrvEyCNigC4O8d4Dhg55VW35XmbrRdEuALUW6ljBGZZrZmlaSRd0GMNlsneHAbgJwKzlgtW3t1jUIiqijgFVQAB5AcBW3e8qryaCWK50gm8lmi6uVHZT2H3LWUmZiuSxY7mMk43eHE0wz6iTGJLSfq7ea4t4pI3kaUx2/57enuPzm9F1r9WpG8pwFDMCxUYBcO9RvVTek6xOxtTIGXs2nUwM0++/WXMqSvE5lDlRGqOQ4lG5uqTjtHj0zWLl0/PlyzdQ93IDKnVf7fuSQzLvmND1QJyFjKopGCOIAvDeo3qq0debWzkWeYRrqm6qKTiSFr3ERLHLNEIgcDOCGBOcCpF0krIYrREkkQSXtvHJuY7Ubv2gcg8OHq8cjhQEw3vKlzVM6rtJfSW8iLNKpCu00caKDbrFfJEqEhN9Fa2LuesJJCZzu7wLk+2V/8JmRHHB7xdxod4RQwQo1tcERr1uJGI7XaVt/sqOGALUzRmqgu9ub3qo9yUqpkmR7hhCUDR26tGqzJGYnjZy5GIlkO7uYDA56NZ23vo3wHCyCIh4igHb+BSTb8cbx9b1ayKg33fiSVKDBoC180Zqtk2kuVe0Wa6eJJLSKcSG3VzNcyyoGg3EQFgEIASPdcB8ljwrDZraWW2ZPhMrG3c3hbeRmKGO9WOLtDeckmUj5O6Fwo3SzAWZmjNVi21918FuJROTcqXD23UA/B1W8EXWZC5TEGX3ZS2cb3oqQW+bbLUClx1c5KwxXjxSdTGTMtvcRrA4O7uHIZgSq7pCnAB7QAt7NGaj2ymozvJdxztv9TKqq+4FyHhjkPAcN0M7AcSQAAWYjJkVAJmjNLRQCZozS0UAmawb1VsooAooooAooooAooooApMUUUAtJiiigDFGKKKAWiiigExRiiigDFGKWigExS4oooBMUYoooBaKKKAKKKKAKKKKAKKKK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9375" y="-1241425"/>
            <a:ext cx="2857500" cy="2590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4102" name="Picture 6" descr="https://encrypted-tbn0.gstatic.com/images?q=tbn:ANd9GcTSaPjju-IboeAJEgpxSYkOiCoRRF8aTjXMBF3EY1zjHivaTXq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85728"/>
            <a:ext cx="1776107" cy="1800000"/>
          </a:xfrm>
          <a:prstGeom prst="rect">
            <a:avLst/>
          </a:prstGeom>
          <a:noFill/>
        </p:spPr>
      </p:pic>
      <p:sp>
        <p:nvSpPr>
          <p:cNvPr id="4104" name="AutoShape 8" descr="data:image/jpeg;base64,/9j/4AAQSkZJRgABAQAAAQABAAD/2wCEAAkGBhQQEBUUEhQVFRUUFhkVFxcXFBUZGBcZFRgXHBYWGBwYHSYeHBkjGRcYHy8gIycpLCwsFh4xNTAqNSYsLCkBCQoKDgwOGg8PGiwkHyQ1KSosMC4sLC0sLCwsLCw1LC8sMC0sLywsLC0vLSwvLC8sLCwsLCwpLCwsLCwvLCwsLP/AABEIANQA7gMBIgACEQEDEQH/xAAcAAABBQEBAQAAAAAAAAAAAAAAAQQFBgcDAgj/xABMEAACAQIDBQQGBwQGCAYDAAABAgMAEQQSIQUGEzFBIjJRYQcUUnGBkSNCYnKCkqEzorHBQ1OjssLRFSQ0VGODw/Bzk7PT4fEWF3T/xAAbAQABBQEBAAAAAAAAAAAAAAAAAgMEBQYBB//EADYRAAEDAgQEAwcDBAMBAAAAAAEAAgMEEQUSITFBUWFxE4GRIjKhscHR8AYU4UJScvEkM1MV/9oADAMBAAIRAxEAPwDcaKKKEIooooQiiiihCKKKKEIopCaqO2N+e20WCVZXU2eVieDGRzXs6yOPZWwHVhypLnBouUtjHPNmi6t96QNWQ7Wjlnv6xPLL9nMUjHujjstvvZj51CYPaTbMnSeFdA2WSMMVWRW7Nm0I0JVgbG1qjiqYXZVZjCpTGX3GmtlvVZhv5vziFxT4XDtwViyh5AAZGZ0V7LmBCqFYa2JJvytrG7R9K+MkFokhgHj2pX+GbKo+Kmqc2LkfEl5ZGkaUXLObklNPcBlPIaaVKaQU7TYZI14dO32VL5TKbyySyHxkmlb9C1v0okwoQ3Quh8UllU/NWFesLXTE0tXHgRbZR6J9sTf7FYSRBJI08JZVZZDmkUMwGZH7xIvezXvy0rZhXzbtJjmRQSDmzXBIIyaggjUHNl1qybN9JuOgABeOdR/Woc354yL+8g13wy7ZU9bQkvvC3Tj3W2u4GpNh50LICLggjyN6wTePeuTasqiVFRIVtwwxdC76lzmA1CgAXGlz40bMwXCOaEtC3tRMYz+7YH3EEU4IHEXVeKV2W5W+0Vm+yfSBNhyFxn00X9ci2lTzkRdHHiUAP2TWhYTFpKivGwdHAZWUggg8iCOYplzS3dRnNLTYrtRRRSUlFFFFCEUUUUIRRRRQhFFFFCEUUUUIRRRRQhFFFJehCo3pN3geJYsNGxQzhmkdTZhGmUFVPQsXAv0AbqQRWNmOFUKoACiwA0AA5AU99LO1Y5njgiAM0LZnl58IMv7LTmX7JK9AoPMiqxsXaea6t2XXvL/Bh4qaq6sku0Oy1OFxNFPctsSTrzVsmTML1XNt7P4kbr4gge/p+tqmI9pAERqrSSMOzGgu58/BV8WYgDxqSg3OZ+1jZMgPKCFjr5PJ3mPkgUeZqI5zWDO42Tr6tkJLDqeQWXwYgNlAuWYdxQWe/UZVueenKpjDbm46YoyYVwFa95CkWliDoxzdfZrV9nYOPDLlw0EcK+SgE+ZtqT5k3pwSx5u3wsP4a/rUGX9QxRaM1UWbEJ5RlsB8SqHhtwsd7OGXyM0hP7sVv1rpNuFjj/up/wCdKP8Ao1Zdv4pIIS7OyagZrGRtdTlVjYnKGOvK17G1q8bKxKSyyhZGfhkKVK5SpBZSysLZlJVhqNCra2sKbH6gmMZlDNO3bpbjzUX9zNf3/gFn20Nwser5/Vw4C5fo5Y2PO5NmKnw6dKgsZC0JyzI8RPISoyX92YAH4GtzCkcmYfG/8b0SOWUrIqSKeaso194N1PyqRS/qpgNntSxUzN4grE9iQXXN7ZLfDkv6AfOrHho7CrLjdxMPIb4VjhZPYtmiPvjJ096EVXNpxS4UhMRHwyTZXBzRSHwV7CzfZYA+F+daylxKCqAyHVR/EvodCm2LnqU9Gu3mhxow1yYsRnIXokqqXLL4BgGuPEA9Ter7SxwQeJOgA5k+Ap9uJtpcDixNiVUq6mMva5w9z3h4qeTG17WPIEVOlbdh0SajKI7HdbxRXiOUMAVIIIuCDcEHkQeor1VcqxLRRRQhFFFFCEUUUUIRRVO3+9IS7MCIqcWaQFgpbKqqNM7n38gOdjqLVUtjemTETyCF4YImc2WYtJwksCzZ1NixyjQZluSOlccQ0Fx2CBqbBa9RWUP6bOEpBhWcq5UTIxiidejBWzPfmLajS4NjpWsZ6csYzlo+Ei37MYiL6a2uxYE9NQBz5UNOYXCDot8orHNk+nxiw9Zwtk6tE5JXzyONR+KrtvDvgjYJHwcis2KPDhcfV0JkkIOoMahjY/Wyg86HENBJSmtLiAEx3p3zkaRsPg2C5DllnsGyt1iiB0Lj6zG4XlYm9qnid4Mbho2EeIldH75f6SWMfWeEnkbcxqANVAIqQgwKxoFTkosNbnzJPUk6k9Sa8SQ1npK6QyZmnTktLDQwiPK4XPNVyOFcoy6g9q975s2pYnmSb3ued697K3clxs4WHscI3ea11jB5pb67sPqe4m2l3OG3eeXFCDDNlDgvJpcQrfWVfAsbgJyJ10sa0jA4COCIQQDLEmhN7lie8SeZJOrN1NRpqkU7fEJuTsnqqvIZ4DBY8enb80XLZOy4sIhTDjU/tJmOZ3YdWP1j5d0dBT1YrG/MnmTqa9hbcqW1ZOpqZKh13FUw0Xm1IzAC5IAGpJNgPM17tSFAdCLjqD18qiZOa7dVXfOGLFxQxEoUkmuJCxyBor9nskZmY5lAzDk3UAHlsPAjC45yGSR8Z2pMq5WQxqSHyhiMhOl9O0y876TGwolOH9XdVJg+hdCAQVX9m1joVZMrDpzHQ2eLh4MKjMFjhQDM5VFQWHU5QL1etqo4qZ1J4ZJN7G/M6fTukdV1gxKyC6MrDldSD8NOtdbUw2DhisN2XI0rvMy2sQZXZwG+0FIB91SNqppYg15a3ZKBXN4wRqL1zmjDI0cqiWJhZlYZtPMHvD9acWotS4ZZIXZmFB10Ky/evcb1Q+swFpcPbUElmgHU+LR+J7y21uNRAFxatr7hJGoPeXx8x5/xrMN+NzRh3WWI2wkrWKj+iduS36RMeXgezoCK9NwDG2z2hl34fyqvEGyNjLmFQ+zdvYkRNBFNImGJ7qm2t9VjbvJGTzANieVtb2DdvfPEYFhnaSfD/XjZi7oOrxMxzEjqhJB6WNQscNhYDQV6eQKQAGZm7qqLsbczboB4nStnJSwNjJfYcSdrLHsr6h0oEdzwA3ut6weMSaNZI2DI4DKw5EEXBFdb1k25W+Q2cssWMWSKDWSJmUsFY3MkQKZgMx7Sg21LDqKsUXGxqiWaaSNHGaOGCUoFU8s8sZDyP45WCjkAeZxdbiFPRtzvdcbC2t1so2PeBdpB5HgrvelqlLsEDuz4tB1AxczD+0ZrfC1ccTtDF4EpIJGxOHDgTJIuaaNCbGSN4wC4W9yrKTYGx8IFP+oKSd4jBIJ5hOugcBdXuiuGDxiTRrJGyuji6spBBB6giu9XyYXz16YdrpLtVhGxPCjSFzbQOpcsB42D294qpxYssvDJYxBuJa57xAHXT6o159ke6p30q7OXD7VnCnMJCszeKtKMzKfO4zDyYeFV7DT3JOg5fAcqWEB5bey6phgxJA0vYe4c/ma9HCgc+unxP/f6122dhJJmKoCcpL36XI0RjyF+1b3ipd92giF5WOoJdVGbKxvZr35Kp+a3pl8rWmxTjInOFwoFiAfiR+8B/M/KprcfGBZypJsQ/DBOgYlM9hyuyqvwSu2ztnYfiqgBmZ0zEuQRlvq4Fsp7RsLE9eXM+d6oeDLDNGADdV8sykZeX2cy+4Co0zxKDHzClQMMThJyKvcc1GMxixxs7Amw5DmxOiqvixJAHmahBjJ078SuPGJ9fyuB+hNS+6wGMxakhhHhRxXDKV+lNxCpB8Bnfwuq1nQy2p2C0NRKI2Fw3Vm2Bsg4aHK1vWJzxJmHQ8sqn2UHYX4nqal1SwsOQrzDrdj9bl5D6o+WvxrrVBUyGZ5JVGvNFeqKjZELzRXqijIhMcbspJWDdpHUWEkbFXA55bjRlvrlYEeVco9hrmDSPLMVOZeIwyqRyYIiqhYdCQSOlSdFOBzwLArlgvNFeqKbyLq80V6ooyIXm1NsRhUdWikUNFMCrKeXa5+6/wChp3XiSPMCKdhc6J4c1G+hWS43AthZnw8hu0ZGVj/SRt+zk99hY/aVqNiTquJcN3pEUIfHIWLoPPUN52PhVp9IuBzYdMUB28OckthzjcgN+V8rDyLVncokkFggXW4LN2gRyYBeRHvFeswSDGMN8Mn2tvMbX7rIhv8A8vEBMAMv33srRtfbMMXYkOYsLZFUuSGNgCAOvnzplsgTYKW0aywIx+j4qHgsx/oZBfRj9V1Ibob2F+Xo82acRiZJ5u2YTzI5ym4B/Ci8vtCrftbHwsZYZZFy8MZkKXAzkAMSDfS6kAWtzvp2cl+1bGDCdefL0W4dMJgHm1uCkNnb2RuQkwMEp0Cuew5/4cndb3aN5VNtyqjS7FxEa5CseKjItZmCuPI5wVkHgTY+NzrURgt8JcBiHhkiJhXLeMy53jzKGJjY6ZbMOwTbQ2IrO1GDE3dDw4X0Pbj5H1Tb2hu38rQtkn1XHKi6RYsOco5LOgzFlHQSRhr/AGoweZNXCqNhdoR4rE4BoWzqXlmuOixwuhuDqLPKqkHrV5rXYI+R1G3xdxca76FVcwAfovnz04Rqu1LqCC0EZfwY3cLYfdUD4VRoXsDcef6eVar6fcIrPh3QAuiPxCASyozLwi5GgTMJLE9b261Hbqbjrj9iTZIx63FO5Qk5WbsxExvc6BlBABtqAfG93wTG647sbOaGCzizMxcjwuAAD8B+tSrqCLHUEEWPUdf41B7r4lgHhmEiTRk3STMGCjQWDcgOR+HjUtNHZxIoubZWA5leYt5g9PAnraqeUHObq6iILBZLBglQ3UWsMo10C6WUDkALdKY7RiE5hUi1sSo8b5AxPzANPDjl6XY+yAb/AKjT3muWC2bx5grFrQgyOUZlIllvlAIsdFLH3Fb86ZkfkaXOKcAuQ0KXMVTu5eGtgzJ1xUzN+AHIn9nHf8Rqs7RwEsEMjpiCQiM1pI1buqToy5T063q/bJwnChw0X9XCo+Koq/51QvcBCS03vp+fBP1sxflbbqn4FLXqktVblVbdJRS2otRlRdJRS2otRlRdJRS2otRlRdJRS2otRlRdJRS2otRlRdJRS2otRlRdMsXgllWSF+5NGyn4jK36EfKshwkZygN3lujfeQlW/eU1s02jIftW+YI/jass2zss+u4peI6qJswVco/aokhN7E83b5VuP0hUFsr4uYv6f7Wd/UMYMDZCbWPz/ApDcRhFh5S+hbFuugJ1YRhOQ63GvnUvtLdmLEOzOO/ww4sO2ImJW573PlYjl1qC3bjyGeBbliUxMWZicxQqHBJ+0ia9OJ5VbYMcjrmDAAd4EgFSOYYHukedIr2viqX87n+FocOkZNSxuG1gu9Uj0gbBJIxMYJIAWVQL9kXyyaa9m9jz0PlVowxEsvFHcVciG5s5JuzDxUWAB82I0sTGb77cbC4cGN1WR3CKCmYtfvZRcWIGvXWwtrUOMHMBzU15GW6a+haMetYgjUCFCpubLxHOa3TtZFP4BWvVUvRruoMBgkzAiaYK8ubmpt2Y/IKDa3iW8attX8TMjA1U0jg5xIWRenDAtHwcTHmGciOTqh4RLwgjobtJ77WqX9DSmWHEYpyS8soQ87WiUEG51JvI1yfCp/0h7BhxeBk45lCwq0wMR1uiNY5eT28D8xzqk4Df0YLZkcMEDRsioqy2jkiOZhxZWyObNqzWOlzzpbnAWumRCC7MBqrlv96q0KriMxkuWgEVuMGUdp0J0VAD2i5CWPa51lU+1pMOQJUWQFOIskEiurJmKk6dklTYNlJAJHSpPZWNmx5kLjOs5jMmIdSjGONv9mRRdCt1+oQvaYm5NSe1d2hKWKMqBiHIMZYLIBbixlXQxuVsCQbHKLjSs9VYkxs/hvGg9fht2+6taeF4GbgqrPvCzhREFBYgAmRGIHVsiFtFFzckDTrVp3T3ZdsFHLHiJEeTNIwdY5EYlj2iMobUAHR/5Vx3X3IhmgWWZ5WDE2GZUSVVZgjmyh7MDexbk3UGrnisIssDxRtw7LwwYzYxsoGXu8ivZNvDSqXE8SY60MOlj7RtcfHdOOcNMpN/T5KnbySyxYaVMRFbMhUSx3eJs2mv1ozYnRhb7RrQY5Az3UhgUuCCCCCeYI5io3Yu0DPAGcZZBmjlX2ZEJWRfdcXHkRUJty2zWjnwqW4kvDkgVsqSBldiVXupIMl7gC9yDUKCfxX/ALdzbOudtifpt27JD3udqdVdbUWptszaKYmFJYySji4uLEdCpHRgQQR0INOrU+WWNimrpLUWpbUWrmVCS1FqW1FqMqElqLUtqLUZUJLUWpbUWoyoSWotS2otRlQktRaltRajKhcMTyH3l/vCqDt+REx2KaRlRRwNSbc4v46cqdbW9IavOuHwgVryKhne/DBzW7CggyWPW6jwJqAxMK6YuZjJI8Yd5GA7JS6sFUABQMtgAL+Zq/wsyYfOJXt3BsOar8Wg8Wk9oaXH58E3xm0WLRvhopOIrqInayBmchcmVu0ytexuB43Fqske8OHcn1lBFIjNG3ETMuZDZgkuXKwBHiD5CoDDiR0jcnJIrCVSFByEG6gg6GwNj53qJ2ntSVGmgE0jCYq72y8R5HFiAVGiEBbqqknlyJqwqZ31cuZ9tuG+/wAlGwiVkDfBZfjpv+fJXjHb5wJE0keecLYExoxQFiFGaS2UDMQNLnyNWHc7ZUMv+tPJDiZjorJZkgA/o4s3aVvaYgMx6AAAZ1tfa+OGGiTEYXhQoyFiqZAcndBAYiMZrGxCg2HLlXXA4g5hPhpDFIfrrbW31ZV7rjyPLoRzqPRShozOA3IuDdT6+pfGRnHsniNrrb6KqGwd+w5SPGKIJX0Rr/QzH/hs2oY+w3wLVb6umPa8XabhNDUXUdvDDI+FmWGQQyGNssh5Ibd4npp16c+lYBh0JGeFJ4zIRZwwkifOQM5zdoaG9yAa1z0pO3q0S/0TzqsvgVKuUVvsGQID4mw61n77GhNzw0B9pRlPvutjUad4BAUynjJBK77HZcLiEVW4cTo+ZSwCZkClW15Na9yOdtadbQ3qws0UsZZwroyCThvlOZSLqwHietr9L1VdubPkfDGRHdoA4QF8rCRwGdwjZbsqIjXa51Ki51p/LhQ6sp5MCvzpFNgEVc50r3EEWtbnrqVBxHGXURaxrQQb3/hTMWMlmhUSu2qKGTQBSALrlAAFj5XFqFgAFrE+AJJ1J5C/UmpfAYQ47CwzKVE2XJLfk7xnI2YgaHMpINuTe6z3Z+6mRlZ5C1jmK2FswNwAeeUHxGth7qiDHKCnhIcA14uC0D+oeXHmpzQDYgX6qMxO1Dsqa0iPKk8auxVluJYysT2DEZrhoRzv2b61H7R2hJipRJIOGkYIjjuCVzd6RyNC5GlhoBfU3JqX9IGEDJhnI/Z4gD86OB+8EPwFQMeCOKmXCqbZwXkPVYVsG+LEhB94npVJhwhkj/dvHt63Pbp2UhoDd+Cuu4EBXAox04ryTAeCyuzJ81s34qsVcsKRkWwAAAFhyFtLfDlXa1NPPiOL+aZ2SUUtqLUjKhJRS2otRlQkopbUWoyoSUUtqLUZUJKKW1FqMqElMdu5vVZ8l83Bky253yNa3nen9qQilNFiCuFfO+HNlUjTQWt7hapTC7YfFOcOyCxcTPYGwykl8v2JGEZIPI3tTTaeC9Wnlh6RyFU0N2Qm8Vh1upUaV22Wpimk4kkuGcKigGNwSGuxzZSGA7p5Vu6/wp4GyN1da7Rx67aqwkYKiMRZst+l7eXRWY+dMtjyW2o3dMnq7nDhiMplyjKOfMgSW97a60iY+b6uPU/ellX/ANRQKjMVM2KlKTTqeD3CjITmOVmYFbEhQo66G/hVDDRz1LjBa1wd7/UD5qpkw2LC2GpdMHDawBvr+a9FoiYvDkkqJChWUziTiKkSSEvKZA4tnzdkL4E20FUHdLHIkMrMynhWYI7AXLBVTNfXLexJ5WWmsuJxM8EbS4iSaMsg4bO1jeQKMxuL9Dc3tfyrntSZSZcOIEQXiuxIdk4ansxtzUtmuxvy06muU2DSwOMDzq8A730B+t+SdhdHVszMs4BwBG2o12Ovcp/trauYvGjB811llNiZT9YA/ViB0Cjwv7rn6MN9WObC4l75EzxSMbkoCFaNidSVLLY+BseWuZqoAsBYVdPRbu96ziJZXB4UUfCv4ySFGIH3VQX++K1P7SKmgDGj+Sp9aAY8zt1sGMwaTI0ciq6OLMrAFSD0INV+P0b4EG5hLDojzTOn5HcqR5EVZqKh2CpbkLPd98AcXJJh4Qv+r4Rgo0VRLiDZF5WGWKJvhKKhIdxcUx7c8KanuRu+gGh7RHM8weQGhudJLbm8Pqu0sQ+W8BMEMtjd+NkuHjX61keNSg10uORvYsDtCOdA8Tq6HqpuPcfA+R1rI4pimJYfM7wTlY61ja/D4cU46ignDTK29trqP3Z3fOCjZDK0ud+ISVVbMVUPa3Qlb/HrzMxRRWHnmknkMkhu46kqwa0MaGt2Cr2/Q/1Vf/6IP/UA/nVT2TA0WKklhW7RIuIZQNXGZ0ljHXtx3YD2o1PU1Y9+L4gR4SJl47uJSpYjLHGGJZiLlbsVANuZ8jTLdTdWWCb1idkEnC4ZEZY5u7ZnJ00CjRRzJN61OHythoCHmxNyBzH2NiuWzGwV2wGLVsrIQ0coDow5G4uD8RrUhVPwMows3AbSCdiYT0jla7ND5Bjd088y+FWnCz37Ld4fqPEVyFwBy8DqOo+4TbwV3opaKlZU2kopaKMq6kopaKMqElFLRRlQkopaKMqElN8ZJplHNv0HU/8AfjXWaYKLn/7PQDzqqb17wnDJlQj1me4jHPhqO9IR7K/qxHnZtzXPcIY9XO0H3XHObG0yP2Crm3W4+14/V8qmNWw5ltmIZVLO6DlmjU5AT9aQ+zVT2zCExeIALECS13dnY2RASWYkk3v/APHKpeGb1eaB7uIoQ5OWMyMxYWYNY3uwJOblm1NQUjyTPNNkJUvncorEIZFBsw7wUG4D2ynKda2dFAyjlAdoA0C54lN4XWR1DfEuLknyHC651zlgDCx+Y0PzpUlDciD7iDXu1aPQhXxDXCx1TWXChYyBmNhZRmPjdUAGls1tLVI43ZXq6q4JeCTVZSLWc/tIpPYkV7ix/wA6XZbL61hw5AUzx3uR0a4/eArTsRsCJ2Zu3Gz6OY5GTOPtgHKx8yL+dUVfWOpp2ZNrajgf5CiGMMdeMALN9g7Clx8wiw410zyHVIlP1m8/BeZPlcjetgbDjwWHSCIWVBzPNmOrOx6sTqag/RhPE2zo1iAHCJjey2uwsQ58S6Mj365qttOyTGXVVk87pXaopGpaQ00o6yiPBI2KxMzLeT1qcBiScoR8gyg6A5UAuBevcuy0L8RS0ch5yRMUY/eto3uYGuuHFpcSPDF4j96QsP0YV3pRY1zcrhcLSQMaYmi3BcUnxa6LigR/xMPGx+aFP4V5k9Zk0kxTgeEUccX73acfBhXnamL4MMkg1KIzAeJANh87U4jvYZrXsL25X628r1DGGUYdmETb9gu+DHe1kwwGDSDGQZVsHWcXuSxkIRszMSWYlEfUk8qsG0dpLDGXcmwtoBcsToqqBqWJ0AFV3b8KmNXYsBFLHISjFWChgshDDkQjMfhVv/8A15E+s808zL+yYssZiPtpwlUcT7RB00tYkGqxHCDU1AkBs21j5clEnlELiLb7Kux7EOKu+MW5IISLN2YQetxzm8X6cl8TIbO2k8TrBiW7RNoJ+XF+w/QTW5jk41HUDpEJMPMMPiCGZrmGYCwmC81IGizAalRoRqOoDbFRDaDNh01w6taeXoxUg8CI+1cdpx3eQ7XLLyRzsnMMwsBy2aOBb9uPHXUNOexzczVa4MVfsto36H3f5U5qrSRT4QWYPisOOTAZsREPtAayqPaXtjqG51J7O2ssiB4nWaM8iGFx5X8R4GxqUJ3RWE23B3A9+RTNg7ZS1qLVxixitpex8Dof1rvUxpDhdpukEEbpLUWpaKVZcSWotS1zlnVe8QK4bDUo3XuuU+ICDXmeQHM+6m8uOJByiw6s3h4gf51VsbvRnJXBgStybEN+xXxykftWHsr2fEiohqM5yQi558B3KUbMF3lP94d4lwwBYZ5nB4UIOvmSfqqOrn3DWwrPMZhTOzPO2aVyCXGmUjuiP2VW9gPfe9zTvaGy3VuMrNLKf2uc6yjnYdFK/VAsOnnXKGbjZBCOI8rZETkS3UNfuhQCWJ5AGr3C4GQHP7zzufoOizWJzzVBDI9G/XqmuExbBuHJ3wLhukgH1h4EdR09xpozkYqSRGdHXIA6MVYdnUXHTUaG4rVNnejHDiAjEjizOAWmBKlCNQIPYUH4t9a/Ks12ngFgxeJjQsypNlBc3Y5UQG5AH1r9K2FJlnfkkFxre6rJqJ9GPGa6xNhpzvw9Esm1JH/aphp/ObCxlvzRlTXj1mP/AHHAnzyyj9M386bzOVUkDMR08fG3naljkDAEciLin3YJQk2DLdi4fIrjcVrGtvm07BOJcazIyLDg4lcFW4eFBYg8+07H52qe3MOJxcj4b1hMqxBgZoeIxUsVYEq6Xtde9e+bWq3Vl9GsuXaaj24JV+TRN/I03U4VSwwHw2DgeJPxUugxKpkqAHO0N1pm7e7yYGARRkntF2YgAszWubKAFFgAFAsAoHSpWiiqpaFFFFFCFmuKTLjcav8Ax1f88EJ/iD86Wuu3I8u0sQPajw8nzEqf9KuVODZaOkN4WqN3j/2Zh4tGPgZYwf0qTNRe8n+yyn2QH/I6t/hqTJrqeHvHy+q54nDiRGRuTqVPuYWP8auW5u0TPgYHbvhOHJ/4kRKSfvKfnVRqV3BxOWXEwH2lxCfdmBD2/wCZGx/HSXKvxFl2h3JON+YRO2Gwz9mOaRmZxcPmhXOiRsO4zdrtDXKjgc6f4LCLGioihUUBVVRYADkBT3bWx0xUJjcldQyOujxupukiHowPz1B0JqCw22GgdYMbljkY5Y5RpDP4ZSe5JbnGx+6WFZzFKOSWRsgN2jhy6qtjeALKcAqG2lu5FI5lQtDMecsRCs33xYrIPvg1MOahN69o8DBzyA2KxsFN7WZuymv3mFU00lrRt46J4DioPZu18U0Qdo4sRGWYIVYRSsisVVyrXjOYDNoy8xTob2wxj6X1jD/+JG+XU2HaXOnPzrrs6aHhJHDIjrGioMjq2iAAd0nwqK2+2Z8PF7cwc/dg+kP7wQfGoETGySkZS3fYkadtvguOlLApqPfHDnljYPxPGv8AEivTb34f/fcN8JYT/iNcUQHmAfeL10kiA6D5CnbEaZ3+o+ySJuNgmsu+2GvYTvKbXyxJIxNvuLa2vO9taZT71Sf0GGy/bncD9yMsx9xK03232Z8PJ0LPAfISqCn78aj8XnXnFOFF2IUeJIA+Z0qQykidYuu6/M3+VlFmq5Bo3RR+GnfGAnFOZMrshiHZhBU6dgd64se2W51PRWtYdBYf5VVdm45DiphG6sGVJOyQbMLo3LrYJVjgkqxljDNGiw5bKv8AFc53tFJiI6abCTgbTgkiUZ5mMMgsO0hUszeRXIDccwLG9xTrGYwBljUGSZ+5Emrt525KvizWA8atO6W6Zw7GfEENiHXLZdUhTQ8NCeZJALPpew0AAqdQRvLs2w+acZEc+YKzVgW0pc+JxLe1iZz8pWH8q30m1fO2HkzLmPNyz/nYt/OthhgvKT0ULGHWhA6/RdRTbZ37MeRYfJmH8qc02wOgYeEj/qxP86vD748/os43/rd5fVOam9xZcu1MN9rip84nb+KCoSnuwZsmNwjeGJjH/mEx/wCOmasXhd2T9C7LUMPVbzRSClrKraoooooQqDvYLbSH2sKv9nM//uU0qR33W2Owx9qDED8r4Yj+8ajqcbsr+hN4R5pjtyPNhZx4xSf3DXjd+Zmw6B++g4b+9NL/ABFm/FT3ER5kZfaUj5i1MtnrlaM9MRg8LiR97hLHJ/cjP4qOKce7LM0cwVI0bOxXAx+Gk5K5bDP7pbGP+1RR/wAyvDmm+0IDLCwQ2a2ZD7MiENGfKzhT8K6UudniRlq1O9ZXv/L6/tOHBjVIReTS4zyAM1/uxAf+YavC71R/6O9dbRODxSvXNbWP72fse+qBuREVSfHT6vIWPvZjme3lmsg8lqJUzGCB0jdXe60c3O0b9/JZKYi4Ye56Ab/bzXnaWNnwUxjwkpEagXjk+lQHnZcxzqALaK1vKmG09uYnGKI5+GsYYMwRGBYobqCWY6XANgOlEspdix5sST7zzrxV9S4DSxsjdI3M9oGvMjj6rIT43UvLw11mm+nIJlJseM65RfobAEe4ixFSW64b1mQSSM5jiURh2zEK7EuQTqRdFGt7fGuVN8Vgw9jqGXusCQw8wRqKfxTDG1kJYywdwNkzQYi6CT2yS3ktAhrrLVQjGKhwbT+sscpsoeOJ76gC5sG5k9TyrluxtXF7QST6dUKd0JDHqLsASWJtqB0615fLhsjBI8uGVhyuOuh06dQtzHMx4bb+oXH55KT3sA9UlJbKVXOreDoQ0dvPMALdb1VE2UGIeW7vzJc5iPnoPcAK6NhGkYNPI8hBuM7XAPkoAUHzAp3XoeCYMaNhM1iTt0WPxPE/GIbESAN+qZTYMqVeI5WW45ZgQbXBGmmg5Ecq6Ry4hiM8pVbi4jUISOozEsw08LU5oq2mw6mmdne3VV0VfPELNKcbYwS7KxmGxcI+juC5uSWW1pbkkliY2za9VrZo3BAINwRcEciDyNZh6v67s94uckWq+dr5R8RmWpv0Vbd4+D4LG8mFIjN+ZjI+hb8oK++M1jqTO2N0EnvxEsPUbtd5j5LcwTCSzxs8Zh9R5FWbb+L4WEnk/q4ZH/KjH+VYJho8qIPBVHyAFbF6S8Zw9mTi9jIFhHmZXVTb8JY+4GsivWjwpvvO7Kpxp3uN7lFNsNo8o+0G/Mq/zBpzTOJj6w+nZKqAfEpYsPlIvzq1kIBb3+hVLE0ua63L6hPK8PNkyuPqPG/5HVv5V7rjjEzRuPFGHzBrsozMI6FJhdlkaeRC+ixS0z2PiuLh4ZP6yJH/ADKD/OnlY9b1FFFFCFR9/ZVXF4S5A+jxJ1IGl8OOvmRUKdpxBinEXMLkqCCRbncUb+bFON2kwLiNcPBHclc+YSNI1xchVHZINzfQchziP9HQJIznHASPo3awdteehBte2vjXQXK8pJGRwgG99eX3UxhsUsgzKykHQWYG3vt162rpNBbZmzMR/VIkD+STKqA+4SpF86gv/wAJLxZYp1Zc2cFo1YE8rcSNrWtp3Tar1uls9cVsWPDyKQjRNAdeYVmQSITrY2zKSL8q5d3FN1srbscy+hKqe1Nuxwpf9p2spCkWBGtmPSox9ozSTMIM8kJUgPEqWU2sLySWUkN4MdPOu+7u7KrG5xBzGORlaNhZEMWmZ1OjMQA/aJUBha/M98ZvQCLwR8W1hxGLLEouB2cozOBzOQAWBsTXHG2rjZSJq6NguLAcz9v9qBl2RjFRImJEM+IXOvHR1MrN9G2UHs6klrHUhT0vVv3ilWGOPCx91FBPw5X8zqx94qvNO+JziTEnIWkMaqgiSOLC2MmMmUBnyBwAkZN2NrmrBBufjZVM78N85LiJyYpipGmZlDIjn2LWGgLaVyONpqI5ZDdkdyANy7YHyG3VZXFWPqGu8Dd9gTtpxt3UBRUxHtHZwOR1lRw2R1kEgMbDmHINtPEXHXlXjbexDAcy9qNuR52v0P8AI9au6XHYJ5hC5j2F3u5xYO7G51WNqMJmgYX3DgN7G9u6iqVRflzOlJUvuxgeJOCe7H2j4X+qPnr8Ksq+rbR0z537NBP2HmVCpYHVEzYm8SuW/rGPD4fCR6u5At4sTkT5u5P4a84PZw2VtjgLpFIiZPc6hT/bRn81Od3Y/wDSO2jNziwozjwJ1SEfE55PwipX0ubJJhixSaNh3ysR0jkKi/4ZAh9xasXTUv8AxBTTbvDi/wDyfr8NPRby2hkZwIy9m7euvqoDbuE4WIcdCcw9za/xuPhTCrDtdxisLFiV52s48NbEfB7/ADqvVpcCq3VNE3P77PYd/k3T47+axmKU/g1Lsvun2h2KKKdbP2c07hU+J6KPE1K43EbPwz8GTMzgdphmNj4HKdD5AaUquxmKklEAa577XysFyBzOosilw2SoYZLhrdrk2BPRMdg7R4EwJ7p7Le49fgbGvWJn/wBE7UXEDTDz3WTwCMRmP4Hs/wB0nxpwrbOflOU95Yf31pdtSJi8P6tAGxLJa0oKCNCOSs5NmOU2KqCeV7VlKqvjkrmTRxvbmGSQOYRpu119rtPXZabDqSeOIx3a63tNsb9xz1XP0t42+Kw6ElkELyBVDN2mYKHIUH6oIBP2rdapEeMQmwcX8DofkdalMLs7E3AmlRWQR4VRIGYRkFzh45GBW0b3IWVc4JFjY01fEtw7zxCwziRbiQxNE6o6yIwDKQzra2YHMLdbaWkqYo2BpcB+c0ziFJNJKXBhI6EX9EgrwE0jPtHEMPOzwx/9KiLCRuM0DhQOgJKDyZSdPhlNTe19mGPZmzZQp4j8VSh7Jbjlps4J5KCtxfXK466VLnmGeO/Phr+bqFSw3ZLbcDjoR39FC5vHSvQpPUpD3mUeSIXt+JiB+leBhB/Xn+x/hl/nUsyEcPkq8Nb/AHD4/ZbJ6OMXxNmYfxjUwn3wsU1+Cg/GrNWceiOVkOKgYhrNHOG5E8UFCMvLThA5h7VaPWVlZkeWrcQP8SNrhxCKDRSGm06sz3t3XbbGNvBkjigPDmmbOeNIpP0aqpGYR3Iz3FmYgHs0p9Fbxr9FNGD9n1yH9fWJV+aEeVON1d6Y4ImhxH0DRzTJmc2RiZnaxfurJ2hdWIJBDC4YVY5d44EXM08Kr4mWMD5k0sNB1BTZeQbWWR4zZzYTjcUPDiUV5S6MEzDtZJFaLKrroByGoNwCa2rdvCLFhIVQWURqbXJ1YZmJJ1JJJN/Os73rjG2sVhcNCGEYLvJMQVzQ9jOqAi7ISFGa2UtlsTZrarHGFAAFgBYDwA5CmGsyk63XI2kXud/gqJvNsbCJtCNsSo4WKWRSruwibELw8jMpbLmMQYA25qOtqqj4QwSywEluEwCMdS0TgNET4kA5SepQmtW27u/FjY+HMCQDmUg2ZWsRdT7iQQbggkEGqpP6JIf6OQD72Hw+nxhWJ/3qRPH4jbJM8PjNsSqnhsCkmKwyso7c65j7QUM+VvEExrofCtZ49UCX0Y4hWUxyKcjB1IxE8dmU3UgSrPr+K3Pxp8+6m0JuzLOAh0N8QzC33YIIC3uLj4iu04MTMrhdIigcxuUleRuxhtqT7Qbs5leKJZksXjljiGcg9V7SqRyOVh51B7J2pJgZTgdoAZLdltSmU6BlJ5xk/FDWk7t7uR4GHhx63OZ2IUFmsByUBVAAACgWAA954717pxbQhySdl1uY5QO1G3iPFTyKnQjzsQuaJlRGYpRpvpu08CDwITj4/wCpu/zHI9FQNs7DMLAr2o2PZPM68lPn4HrXbbuMGzsDkvaWYG9uYFu0R7h2R5mmuyN4JNnSNhMcp+jF0IF7gd0pfnGSNOqnQ26Odz9kvtXGeuzj6CFvo1PJ3Q9kDxSM6k9X9xpl372pLIayxjjObN/6ke4LcLbuVZBSQxSOdDo52lv7Bx9eCt3o83bOCwahxaaY8WXyLAZU/CoC+8HxqwbQwKTxPFIMySKyMPEMLH9DXcClqUSSblXDQGiwWQ7qO2ExE2zsTrqVUn61x2WH30sfvAjnQ+wpOOYQLnnfpl6Mf++elWb0lbpNiEXE4cE4iAcl70kYObKPtqe0vxHWqu/pHzYRcik4h7JcLe5OgZR1Yk6L43+McurKaZ01E0O8QWcDs1w2f2tv1VTVUkMtmTXAbq23EcW+uydbd20uBjGGwoL4iQhSVF2zNyAA5ueg6DWprdP0ZRJEXx0aTzyasrgOkQ55Fvzb2n6nloK6bg7inDf6zirNin5A9rghuag9ZD9ZvgNOd4pUEIp2kA5nO1c47uP0A4Dgp8UVrEi1tAOAH35lVHG+jDAMrFYMrWNsksqa200D25+VV/dZlTBQBOXDUnxzHV7+efNfzvWm2rMptxMTg2IwuZ4SSVC8MkX6PHKyAkcs6SLmtqhPaJM10jbAqwpXsicSRuovfhsojktmDHgyITZZEP0iq+hNhJGDpY6nUXNVTE4ppO8QBe+VQQL3JuxYlna5Ju7HUm1qt2091sdisgeOUBGzALBAtzYgEl8YRoCeXjXvCeimdu/YffxH+CCIfLifGohpnutdXdLXUcN3uaS7gq9gd3UfCPO4JlnypAASpGdgsfdIuzk31uMtvOtT372Ir7NcIeH6qvGjAUFRwEbKhB+qV005fpUfsb0YrFNFJNIH4BDRoomsGUWXWWWSwHgoW9he40q6YrDLIjIwurqVYeIYWI+RqbEHMG/ZUdVKKh5eRvv1Xzts/AyYuTIM0zMgbMzBUiGYdogqUAK5gOyxuARyNWZPRjGRdmizeIjmY382M4v8AtGwcIdky4nDTA5UdWEwBI4ZUcMyW1RbXGY9nNnF7jWwJtyIjMJYyPESJb53qLJLK1xuSeqsGQU8msbQ0chpZc9wMGdlztDLw2TElVjmRSpDoptFICSQGFypuRmzdW102smxe2BO+HjgBlzYqAZ17gySK7BG5O4VSSFvlAJNtL6wKkROJbcqvqGNY+zNktFFFOphQ21N1ocQ5kOeOUrlMkTlGYDkr27LgdA4NqjIvR3GrXGInB+ymDRvzx4dXHvDXoopJY07hF1N7K2HDhc3CWzObu7MzyORyLu5LN8Tp0qRoopSEUUUUIRRRRQhFFFFCFC7ybpwbQRUnU9hsyspyuvtKG55WGhH8CARJ4PCJFGscahEQBVVRYKByAFLRRfguLsKKKKF1IagMNuThY8Y2LVLStc2v2FY3zyKvIOw0J9/K5uUUXIXLKfFLRRQuoooooQiiiihCKKKKEKM2psGHElTIpDpfJIjNHIl+eV0IYA9Rex6ioh/R+ha5xE5PiY8EzfnfDl/jmvRRQhSmzN24cO/EGd5cuXiyu0j5fZUsewv2VAHlUtRRQh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4106" name="AutoShape 10" descr="data:image/jpeg;base64,/9j/4AAQSkZJRgABAQAAAQABAAD/2wCEAAkGBhQQEBUUEhQVFRUUFhkVFxcXFBUZGBcZFRgXHBYWGBwYHSYeHBkjGRcYHy8gIycpLCwsFh4xNTAqNSYsLCkBCQoKDgwOGg8PGiwkHyQ1KSosMC4sLC0sLCwsLCw1LC8sMC0sLywsLC0vLSwvLC8sLCwsLCwpLCwsLCwvLCwsLP/AABEIANQA7gMBIgACEQEDEQH/xAAcAAABBQEBAQAAAAAAAAAAAAAAAQQFBgcDAgj/xABMEAACAQIDBQQGBwQGCAYDAAABAgMAEQQSIQUGEzFBIjJRYQcUUnGBkSNCYnKCkqEzorHBQ1OjssLRFSQ0VGODw/Bzk7PT4fEWF3T/xAAbAQABBQEBAAAAAAAAAAAAAAAAAgMEBQYBB//EADYRAAEDAgQEAwcDBAMBAAAAAAEAAgMEEQUSITFBUWFxE4GRIjKhscHR8AYU4UJScvEkM1MV/9oADAMBAAIRAxEAPwDcaKKKEIooooQiiiihCKKKKEIopCaqO2N+e20WCVZXU2eVieDGRzXs6yOPZWwHVhypLnBouUtjHPNmi6t96QNWQ7Wjlnv6xPLL9nMUjHujjstvvZj51CYPaTbMnSeFdA2WSMMVWRW7Nm0I0JVgbG1qjiqYXZVZjCpTGX3GmtlvVZhv5vziFxT4XDtwViyh5AAZGZ0V7LmBCqFYa2JJvytrG7R9K+MkFokhgHj2pX+GbKo+Kmqc2LkfEl5ZGkaUXLObklNPcBlPIaaVKaQU7TYZI14dO32VL5TKbyySyHxkmlb9C1v0okwoQ3Quh8UllU/NWFesLXTE0tXHgRbZR6J9sTf7FYSRBJI08JZVZZDmkUMwGZH7xIvezXvy0rZhXzbtJjmRQSDmzXBIIyaggjUHNl1qybN9JuOgABeOdR/Woc354yL+8g13wy7ZU9bQkvvC3Tj3W2u4GpNh50LICLggjyN6wTePeuTasqiVFRIVtwwxdC76lzmA1CgAXGlz40bMwXCOaEtC3tRMYz+7YH3EEU4IHEXVeKV2W5W+0Vm+yfSBNhyFxn00X9ci2lTzkRdHHiUAP2TWhYTFpKivGwdHAZWUggg8iCOYplzS3dRnNLTYrtRRRSUlFFFFCEUUUUIRRRRQhFFFFCEUUUUIRRRRQhFFFJehCo3pN3geJYsNGxQzhmkdTZhGmUFVPQsXAv0AbqQRWNmOFUKoACiwA0AA5AU99LO1Y5njgiAM0LZnl58IMv7LTmX7JK9AoPMiqxsXaea6t2XXvL/Bh4qaq6sku0Oy1OFxNFPctsSTrzVsmTML1XNt7P4kbr4gge/p+tqmI9pAERqrSSMOzGgu58/BV8WYgDxqSg3OZ+1jZMgPKCFjr5PJ3mPkgUeZqI5zWDO42Tr6tkJLDqeQWXwYgNlAuWYdxQWe/UZVueenKpjDbm46YoyYVwFa95CkWliDoxzdfZrV9nYOPDLlw0EcK+SgE+ZtqT5k3pwSx5u3wsP4a/rUGX9QxRaM1UWbEJ5RlsB8SqHhtwsd7OGXyM0hP7sVv1rpNuFjj/up/wCdKP8Ao1Zdv4pIIS7OyagZrGRtdTlVjYnKGOvK17G1q8bKxKSyyhZGfhkKVK5SpBZSysLZlJVhqNCra2sKbH6gmMZlDNO3bpbjzUX9zNf3/gFn20Nwser5/Vw4C5fo5Y2PO5NmKnw6dKgsZC0JyzI8RPISoyX92YAH4GtzCkcmYfG/8b0SOWUrIqSKeaso194N1PyqRS/qpgNntSxUzN4grE9iQXXN7ZLfDkv6AfOrHho7CrLjdxMPIb4VjhZPYtmiPvjJ096EVXNpxS4UhMRHwyTZXBzRSHwV7CzfZYA+F+daylxKCqAyHVR/EvodCm2LnqU9Gu3mhxow1yYsRnIXokqqXLL4BgGuPEA9Ter7SxwQeJOgA5k+Ap9uJtpcDixNiVUq6mMva5w9z3h4qeTG17WPIEVOlbdh0SajKI7HdbxRXiOUMAVIIIuCDcEHkQeor1VcqxLRRRQhFFFFCEUUUUIRRVO3+9IS7MCIqcWaQFgpbKqqNM7n38gOdjqLVUtjemTETyCF4YImc2WYtJwksCzZ1NixyjQZluSOlccQ0Fx2CBqbBa9RWUP6bOEpBhWcq5UTIxiidejBWzPfmLajS4NjpWsZ6csYzlo+Ei37MYiL6a2uxYE9NQBz5UNOYXCDot8orHNk+nxiw9Zwtk6tE5JXzyONR+KrtvDvgjYJHwcis2KPDhcfV0JkkIOoMahjY/Wyg86HENBJSmtLiAEx3p3zkaRsPg2C5DllnsGyt1iiB0Lj6zG4XlYm9qnid4Mbho2EeIldH75f6SWMfWeEnkbcxqANVAIqQgwKxoFTkosNbnzJPUk6k9Sa8SQ1npK6QyZmnTktLDQwiPK4XPNVyOFcoy6g9q975s2pYnmSb3ued697K3clxs4WHscI3ea11jB5pb67sPqe4m2l3OG3eeXFCDDNlDgvJpcQrfWVfAsbgJyJ10sa0jA4COCIQQDLEmhN7lie8SeZJOrN1NRpqkU7fEJuTsnqqvIZ4DBY8enb80XLZOy4sIhTDjU/tJmOZ3YdWP1j5d0dBT1YrG/MnmTqa9hbcqW1ZOpqZKh13FUw0Xm1IzAC5IAGpJNgPM17tSFAdCLjqD18qiZOa7dVXfOGLFxQxEoUkmuJCxyBor9nskZmY5lAzDk3UAHlsPAjC45yGSR8Z2pMq5WQxqSHyhiMhOl9O0y876TGwolOH9XdVJg+hdCAQVX9m1joVZMrDpzHQ2eLh4MKjMFjhQDM5VFQWHU5QL1etqo4qZ1J4ZJN7G/M6fTukdV1gxKyC6MrDldSD8NOtdbUw2DhisN2XI0rvMy2sQZXZwG+0FIB91SNqppYg15a3ZKBXN4wRqL1zmjDI0cqiWJhZlYZtPMHvD9acWotS4ZZIXZmFB10Ky/evcb1Q+swFpcPbUElmgHU+LR+J7y21uNRAFxatr7hJGoPeXx8x5/xrMN+NzRh3WWI2wkrWKj+iduS36RMeXgezoCK9NwDG2z2hl34fyqvEGyNjLmFQ+zdvYkRNBFNImGJ7qm2t9VjbvJGTzANieVtb2DdvfPEYFhnaSfD/XjZi7oOrxMxzEjqhJB6WNQscNhYDQV6eQKQAGZm7qqLsbczboB4nStnJSwNjJfYcSdrLHsr6h0oEdzwA3ut6weMSaNZI2DI4DKw5EEXBFdb1k25W+Q2cssWMWSKDWSJmUsFY3MkQKZgMx7Sg21LDqKsUXGxqiWaaSNHGaOGCUoFU8s8sZDyP45WCjkAeZxdbiFPRtzvdcbC2t1so2PeBdpB5HgrvelqlLsEDuz4tB1AxczD+0ZrfC1ccTtDF4EpIJGxOHDgTJIuaaNCbGSN4wC4W9yrKTYGx8IFP+oKSd4jBIJ5hOugcBdXuiuGDxiTRrJGyuji6spBBB6giu9XyYXz16YdrpLtVhGxPCjSFzbQOpcsB42D294qpxYssvDJYxBuJa57xAHXT6o159ke6p30q7OXD7VnCnMJCszeKtKMzKfO4zDyYeFV7DT3JOg5fAcqWEB5bey6phgxJA0vYe4c/ma9HCgc+unxP/f6122dhJJmKoCcpL36XI0RjyF+1b3ipd92giF5WOoJdVGbKxvZr35Kp+a3pl8rWmxTjInOFwoFiAfiR+8B/M/KprcfGBZypJsQ/DBOgYlM9hyuyqvwSu2ztnYfiqgBmZ0zEuQRlvq4Fsp7RsLE9eXM+d6oeDLDNGADdV8sykZeX2cy+4Co0zxKDHzClQMMThJyKvcc1GMxixxs7Amw5DmxOiqvixJAHmahBjJ078SuPGJ9fyuB+hNS+6wGMxakhhHhRxXDKV+lNxCpB8Bnfwuq1nQy2p2C0NRKI2Fw3Vm2Bsg4aHK1vWJzxJmHQ8sqn2UHYX4nqal1SwsOQrzDrdj9bl5D6o+WvxrrVBUyGZ5JVGvNFeqKjZELzRXqijIhMcbspJWDdpHUWEkbFXA55bjRlvrlYEeVco9hrmDSPLMVOZeIwyqRyYIiqhYdCQSOlSdFOBzwLArlgvNFeqKbyLq80V6ooyIXm1NsRhUdWikUNFMCrKeXa5+6/wChp3XiSPMCKdhc6J4c1G+hWS43AthZnw8hu0ZGVj/SRt+zk99hY/aVqNiTquJcN3pEUIfHIWLoPPUN52PhVp9IuBzYdMUB28OckthzjcgN+V8rDyLVncokkFggXW4LN2gRyYBeRHvFeswSDGMN8Mn2tvMbX7rIhv8A8vEBMAMv33srRtfbMMXYkOYsLZFUuSGNgCAOvnzplsgTYKW0aywIx+j4qHgsx/oZBfRj9V1Ibob2F+Xo82acRiZJ5u2YTzI5ym4B/Ci8vtCrftbHwsZYZZFy8MZkKXAzkAMSDfS6kAWtzvp2cl+1bGDCdefL0W4dMJgHm1uCkNnb2RuQkwMEp0Cuew5/4cndb3aN5VNtyqjS7FxEa5CseKjItZmCuPI5wVkHgTY+NzrURgt8JcBiHhkiJhXLeMy53jzKGJjY6ZbMOwTbQ2IrO1GDE3dDw4X0Pbj5H1Tb2hu38rQtkn1XHKi6RYsOco5LOgzFlHQSRhr/AGoweZNXCqNhdoR4rE4BoWzqXlmuOixwuhuDqLPKqkHrV5rXYI+R1G3xdxca76FVcwAfovnz04Rqu1LqCC0EZfwY3cLYfdUD4VRoXsDcef6eVar6fcIrPh3QAuiPxCASyozLwi5GgTMJLE9b261Hbqbjrj9iTZIx63FO5Qk5WbsxExvc6BlBABtqAfG93wTG647sbOaGCzizMxcjwuAAD8B+tSrqCLHUEEWPUdf41B7r4lgHhmEiTRk3STMGCjQWDcgOR+HjUtNHZxIoubZWA5leYt5g9PAnraqeUHObq6iILBZLBglQ3UWsMo10C6WUDkALdKY7RiE5hUi1sSo8b5AxPzANPDjl6XY+yAb/AKjT3muWC2bx5grFrQgyOUZlIllvlAIsdFLH3Fb86ZkfkaXOKcAuQ0KXMVTu5eGtgzJ1xUzN+AHIn9nHf8Rqs7RwEsEMjpiCQiM1pI1buqToy5T063q/bJwnChw0X9XCo+Koq/51QvcBCS03vp+fBP1sxflbbqn4FLXqktVblVbdJRS2otRlRdJRS2otRlRdJRS2otRlRdJRS2otRlRdJRS2otRlRdJRS2otRlRdMsXgllWSF+5NGyn4jK36EfKshwkZygN3lujfeQlW/eU1s02jIftW+YI/jass2zss+u4peI6qJswVco/aokhN7E83b5VuP0hUFsr4uYv6f7Wd/UMYMDZCbWPz/ApDcRhFh5S+hbFuugJ1YRhOQ63GvnUvtLdmLEOzOO/ww4sO2ImJW573PlYjl1qC3bjyGeBbliUxMWZicxQqHBJ+0ia9OJ5VbYMcjrmDAAd4EgFSOYYHukedIr2viqX87n+FocOkZNSxuG1gu9Uj0gbBJIxMYJIAWVQL9kXyyaa9m9jz0PlVowxEsvFHcVciG5s5JuzDxUWAB82I0sTGb77cbC4cGN1WR3CKCmYtfvZRcWIGvXWwtrUOMHMBzU15GW6a+haMetYgjUCFCpubLxHOa3TtZFP4BWvVUvRruoMBgkzAiaYK8ubmpt2Y/IKDa3iW8attX8TMjA1U0jg5xIWRenDAtHwcTHmGciOTqh4RLwgjobtJ77WqX9DSmWHEYpyS8soQ87WiUEG51JvI1yfCp/0h7BhxeBk45lCwq0wMR1uiNY5eT28D8xzqk4Df0YLZkcMEDRsioqy2jkiOZhxZWyObNqzWOlzzpbnAWumRCC7MBqrlv96q0KriMxkuWgEVuMGUdp0J0VAD2i5CWPa51lU+1pMOQJUWQFOIskEiurJmKk6dklTYNlJAJHSpPZWNmx5kLjOs5jMmIdSjGONv9mRRdCt1+oQvaYm5NSe1d2hKWKMqBiHIMZYLIBbixlXQxuVsCQbHKLjSs9VYkxs/hvGg9fht2+6taeF4GbgqrPvCzhREFBYgAmRGIHVsiFtFFzckDTrVp3T3ZdsFHLHiJEeTNIwdY5EYlj2iMobUAHR/5Vx3X3IhmgWWZ5WDE2GZUSVVZgjmyh7MDexbk3UGrnisIssDxRtw7LwwYzYxsoGXu8ivZNvDSqXE8SY60MOlj7RtcfHdOOcNMpN/T5KnbySyxYaVMRFbMhUSx3eJs2mv1ozYnRhb7RrQY5Az3UhgUuCCCCCeYI5io3Yu0DPAGcZZBmjlX2ZEJWRfdcXHkRUJty2zWjnwqW4kvDkgVsqSBldiVXupIMl7gC9yDUKCfxX/ALdzbOudtifpt27JD3udqdVdbUWptszaKYmFJYySji4uLEdCpHRgQQR0INOrU+WWNimrpLUWpbUWrmVCS1FqW1FqMqElqLUtqLUZUJLUWpbUWoyoSWotS2otRlQktRaltRajKhcMTyH3l/vCqDt+REx2KaRlRRwNSbc4v46cqdbW9IavOuHwgVryKhne/DBzW7CggyWPW6jwJqAxMK6YuZjJI8Yd5GA7JS6sFUABQMtgAL+Zq/wsyYfOJXt3BsOar8Wg8Wk9oaXH58E3xm0WLRvhopOIrqInayBmchcmVu0ytexuB43Fqske8OHcn1lBFIjNG3ETMuZDZgkuXKwBHiD5CoDDiR0jcnJIrCVSFByEG6gg6GwNj53qJ2ntSVGmgE0jCYq72y8R5HFiAVGiEBbqqknlyJqwqZ31cuZ9tuG+/wAlGwiVkDfBZfjpv+fJXjHb5wJE0keecLYExoxQFiFGaS2UDMQNLnyNWHc7ZUMv+tPJDiZjorJZkgA/o4s3aVvaYgMx6AAAZ1tfa+OGGiTEYXhQoyFiqZAcndBAYiMZrGxCg2HLlXXA4g5hPhpDFIfrrbW31ZV7rjyPLoRzqPRShozOA3IuDdT6+pfGRnHsniNrrb6KqGwd+w5SPGKIJX0Rr/QzH/hs2oY+w3wLVb6umPa8XabhNDUXUdvDDI+FmWGQQyGNssh5Ibd4npp16c+lYBh0JGeFJ4zIRZwwkifOQM5zdoaG9yAa1z0pO3q0S/0TzqsvgVKuUVvsGQID4mw61n77GhNzw0B9pRlPvutjUad4BAUynjJBK77HZcLiEVW4cTo+ZSwCZkClW15Na9yOdtadbQ3qws0UsZZwroyCThvlOZSLqwHietr9L1VdubPkfDGRHdoA4QF8rCRwGdwjZbsqIjXa51Ki51p/LhQ6sp5MCvzpFNgEVc50r3EEWtbnrqVBxHGXURaxrQQb3/hTMWMlmhUSu2qKGTQBSALrlAAFj5XFqFgAFrE+AJJ1J5C/UmpfAYQ47CwzKVE2XJLfk7xnI2YgaHMpINuTe6z3Z+6mRlZ5C1jmK2FswNwAeeUHxGth7qiDHKCnhIcA14uC0D+oeXHmpzQDYgX6qMxO1Dsqa0iPKk8auxVluJYysT2DEZrhoRzv2b61H7R2hJipRJIOGkYIjjuCVzd6RyNC5GlhoBfU3JqX9IGEDJhnI/Z4gD86OB+8EPwFQMeCOKmXCqbZwXkPVYVsG+LEhB94npVJhwhkj/dvHt63Pbp2UhoDd+Cuu4EBXAox04ryTAeCyuzJ81s34qsVcsKRkWwAAAFhyFtLfDlXa1NPPiOL+aZ2SUUtqLUjKhJRS2otRlQkopbUWoyoSUUtqLUZUJKKW1FqMqElMdu5vVZ8l83Bky253yNa3nen9qQilNFiCuFfO+HNlUjTQWt7hapTC7YfFOcOyCxcTPYGwykl8v2JGEZIPI3tTTaeC9Wnlh6RyFU0N2Qm8Vh1upUaV22Wpimk4kkuGcKigGNwSGuxzZSGA7p5Vu6/wp4GyN1da7Rx67aqwkYKiMRZst+l7eXRWY+dMtjyW2o3dMnq7nDhiMplyjKOfMgSW97a60iY+b6uPU/ellX/ANRQKjMVM2KlKTTqeD3CjITmOVmYFbEhQo66G/hVDDRz1LjBa1wd7/UD5qpkw2LC2GpdMHDawBvr+a9FoiYvDkkqJChWUziTiKkSSEvKZA4tnzdkL4E20FUHdLHIkMrMynhWYI7AXLBVTNfXLexJ5WWmsuJxM8EbS4iSaMsg4bO1jeQKMxuL9Dc3tfyrntSZSZcOIEQXiuxIdk4ansxtzUtmuxvy06muU2DSwOMDzq8A730B+t+SdhdHVszMs4BwBG2o12Ovcp/trauYvGjB811llNiZT9YA/ViB0Cjwv7rn6MN9WObC4l75EzxSMbkoCFaNidSVLLY+BseWuZqoAsBYVdPRbu96ziJZXB4UUfCv4ySFGIH3VQX++K1P7SKmgDGj+Sp9aAY8zt1sGMwaTI0ciq6OLMrAFSD0INV+P0b4EG5hLDojzTOn5HcqR5EVZqKh2CpbkLPd98AcXJJh4Qv+r4Rgo0VRLiDZF5WGWKJvhKKhIdxcUx7c8KanuRu+gGh7RHM8weQGhudJLbm8Pqu0sQ+W8BMEMtjd+NkuHjX61keNSg10uORvYsDtCOdA8Tq6HqpuPcfA+R1rI4pimJYfM7wTlY61ja/D4cU46ignDTK29trqP3Z3fOCjZDK0ud+ISVVbMVUPa3Qlb/HrzMxRRWHnmknkMkhu46kqwa0MaGt2Cr2/Q/1Vf/6IP/UA/nVT2TA0WKklhW7RIuIZQNXGZ0ljHXtx3YD2o1PU1Y9+L4gR4SJl47uJSpYjLHGGJZiLlbsVANuZ8jTLdTdWWCb1idkEnC4ZEZY5u7ZnJ00CjRRzJN61OHythoCHmxNyBzH2NiuWzGwV2wGLVsrIQ0coDow5G4uD8RrUhVPwMows3AbSCdiYT0jla7ND5Bjd088y+FWnCz37Ld4fqPEVyFwBy8DqOo+4TbwV3opaKlZU2kopaKMq6kopaKMqElFLRRlQkopaKMqElN8ZJplHNv0HU/8AfjXWaYKLn/7PQDzqqb17wnDJlQj1me4jHPhqO9IR7K/qxHnZtzXPcIY9XO0H3XHObG0yP2Crm3W4+14/V8qmNWw5ltmIZVLO6DlmjU5AT9aQ+zVT2zCExeIALECS13dnY2RASWYkk3v/APHKpeGb1eaB7uIoQ5OWMyMxYWYNY3uwJOblm1NQUjyTPNNkJUvncorEIZFBsw7wUG4D2ynKda2dFAyjlAdoA0C54lN4XWR1DfEuLknyHC651zlgDCx+Y0PzpUlDciD7iDXu1aPQhXxDXCx1TWXChYyBmNhZRmPjdUAGls1tLVI43ZXq6q4JeCTVZSLWc/tIpPYkV7ix/wA6XZbL61hw5AUzx3uR0a4/eArTsRsCJ2Zu3Gz6OY5GTOPtgHKx8yL+dUVfWOpp2ZNrajgf5CiGMMdeMALN9g7Clx8wiw410zyHVIlP1m8/BeZPlcjetgbDjwWHSCIWVBzPNmOrOx6sTqag/RhPE2zo1iAHCJjey2uwsQ58S6Mj365qttOyTGXVVk87pXaopGpaQ00o6yiPBI2KxMzLeT1qcBiScoR8gyg6A5UAuBevcuy0L8RS0ch5yRMUY/eto3uYGuuHFpcSPDF4j96QsP0YV3pRY1zcrhcLSQMaYmi3BcUnxa6LigR/xMPGx+aFP4V5k9Zk0kxTgeEUccX73acfBhXnamL4MMkg1KIzAeJANh87U4jvYZrXsL25X628r1DGGUYdmETb9gu+DHe1kwwGDSDGQZVsHWcXuSxkIRszMSWYlEfUk8qsG0dpLDGXcmwtoBcsToqqBqWJ0AFV3b8KmNXYsBFLHISjFWChgshDDkQjMfhVv/8A15E+s808zL+yYssZiPtpwlUcT7RB00tYkGqxHCDU1AkBs21j5clEnlELiLb7Kux7EOKu+MW5IISLN2YQetxzm8X6cl8TIbO2k8TrBiW7RNoJ+XF+w/QTW5jk41HUDpEJMPMMPiCGZrmGYCwmC81IGizAalRoRqOoDbFRDaDNh01w6taeXoxUg8CI+1cdpx3eQ7XLLyRzsnMMwsBy2aOBb9uPHXUNOexzczVa4MVfsto36H3f5U5qrSRT4QWYPisOOTAZsREPtAayqPaXtjqG51J7O2ssiB4nWaM8iGFx5X8R4GxqUJ3RWE23B3A9+RTNg7ZS1qLVxixitpex8Dof1rvUxpDhdpukEEbpLUWpaKVZcSWotS1zlnVe8QK4bDUo3XuuU+ICDXmeQHM+6m8uOJByiw6s3h4gf51VsbvRnJXBgStybEN+xXxykftWHsr2fEiohqM5yQi558B3KUbMF3lP94d4lwwBYZ5nB4UIOvmSfqqOrn3DWwrPMZhTOzPO2aVyCXGmUjuiP2VW9gPfe9zTvaGy3VuMrNLKf2uc6yjnYdFK/VAsOnnXKGbjZBCOI8rZETkS3UNfuhQCWJ5AGr3C4GQHP7zzufoOizWJzzVBDI9G/XqmuExbBuHJ3wLhukgH1h4EdR09xpozkYqSRGdHXIA6MVYdnUXHTUaG4rVNnejHDiAjEjizOAWmBKlCNQIPYUH4t9a/Ks12ngFgxeJjQsypNlBc3Y5UQG5AH1r9K2FJlnfkkFxre6rJqJ9GPGa6xNhpzvw9Esm1JH/aphp/ObCxlvzRlTXj1mP/AHHAnzyyj9M386bzOVUkDMR08fG3naljkDAEciLin3YJQk2DLdi4fIrjcVrGtvm07BOJcazIyLDg4lcFW4eFBYg8+07H52qe3MOJxcj4b1hMqxBgZoeIxUsVYEq6Xtde9e+bWq3Vl9GsuXaaj24JV+TRN/I03U4VSwwHw2DgeJPxUugxKpkqAHO0N1pm7e7yYGARRkntF2YgAszWubKAFFgAFAsAoHSpWiiqpaFFFFFCFmuKTLjcav8Ax1f88EJ/iD86Wuu3I8u0sQPajw8nzEqf9KuVODZaOkN4WqN3j/2Zh4tGPgZYwf0qTNRe8n+yyn2QH/I6t/hqTJrqeHvHy+q54nDiRGRuTqVPuYWP8auW5u0TPgYHbvhOHJ/4kRKSfvKfnVRqV3BxOWXEwH2lxCfdmBD2/wCZGx/HSXKvxFl2h3JON+YRO2Gwz9mOaRmZxcPmhXOiRsO4zdrtDXKjgc6f4LCLGioihUUBVVRYADkBT3bWx0xUJjcldQyOujxupukiHowPz1B0JqCw22GgdYMbljkY5Y5RpDP4ZSe5JbnGx+6WFZzFKOSWRsgN2jhy6qtjeALKcAqG2lu5FI5lQtDMecsRCs33xYrIPvg1MOahN69o8DBzyA2KxsFN7WZuymv3mFU00lrRt46J4DioPZu18U0Qdo4sRGWYIVYRSsisVVyrXjOYDNoy8xTob2wxj6X1jD/+JG+XU2HaXOnPzrrs6aHhJHDIjrGioMjq2iAAd0nwqK2+2Z8PF7cwc/dg+kP7wQfGoETGySkZS3fYkadtvguOlLApqPfHDnljYPxPGv8AEivTb34f/fcN8JYT/iNcUQHmAfeL10kiA6D5CnbEaZ3+o+ySJuNgmsu+2GvYTvKbXyxJIxNvuLa2vO9taZT71Sf0GGy/bncD9yMsx9xK03232Z8PJ0LPAfISqCn78aj8XnXnFOFF2IUeJIA+Z0qQykidYuu6/M3+VlFmq5Bo3RR+GnfGAnFOZMrshiHZhBU6dgd64se2W51PRWtYdBYf5VVdm45DiphG6sGVJOyQbMLo3LrYJVjgkqxljDNGiw5bKv8AFc53tFJiI6abCTgbTgkiUZ5mMMgsO0hUszeRXIDccwLG9xTrGYwBljUGSZ+5Emrt525KvizWA8atO6W6Zw7GfEENiHXLZdUhTQ8NCeZJALPpew0AAqdQRvLs2w+acZEc+YKzVgW0pc+JxLe1iZz8pWH8q30m1fO2HkzLmPNyz/nYt/OthhgvKT0ULGHWhA6/RdRTbZ37MeRYfJmH8qc02wOgYeEj/qxP86vD748/os43/rd5fVOam9xZcu1MN9rip84nb+KCoSnuwZsmNwjeGJjH/mEx/wCOmasXhd2T9C7LUMPVbzRSClrKraoooooQqDvYLbSH2sKv9nM//uU0qR33W2Owx9qDED8r4Yj+8ajqcbsr+hN4R5pjtyPNhZx4xSf3DXjd+Zmw6B++g4b+9NL/ABFm/FT3ER5kZfaUj5i1MtnrlaM9MRg8LiR97hLHJ/cjP4qOKce7LM0cwVI0bOxXAx+Gk5K5bDP7pbGP+1RR/wAyvDmm+0IDLCwQ2a2ZD7MiENGfKzhT8K6UudniRlq1O9ZXv/L6/tOHBjVIReTS4zyAM1/uxAf+YavC71R/6O9dbRODxSvXNbWP72fse+qBuREVSfHT6vIWPvZjme3lmsg8lqJUzGCB0jdXe60c3O0b9/JZKYi4Ye56Ab/bzXnaWNnwUxjwkpEagXjk+lQHnZcxzqALaK1vKmG09uYnGKI5+GsYYMwRGBYobqCWY6XANgOlEspdix5sST7zzrxV9S4DSxsjdI3M9oGvMjj6rIT43UvLw11mm+nIJlJseM65RfobAEe4ixFSW64b1mQSSM5jiURh2zEK7EuQTqRdFGt7fGuVN8Vgw9jqGXusCQw8wRqKfxTDG1kJYywdwNkzQYi6CT2yS3ktAhrrLVQjGKhwbT+sscpsoeOJ76gC5sG5k9TyrluxtXF7QST6dUKd0JDHqLsASWJtqB0615fLhsjBI8uGVhyuOuh06dQtzHMx4bb+oXH55KT3sA9UlJbKVXOreDoQ0dvPMALdb1VE2UGIeW7vzJc5iPnoPcAK6NhGkYNPI8hBuM7XAPkoAUHzAp3XoeCYMaNhM1iTt0WPxPE/GIbESAN+qZTYMqVeI5WW45ZgQbXBGmmg5Ecq6Ry4hiM8pVbi4jUISOozEsw08LU5oq2mw6mmdne3VV0VfPELNKcbYwS7KxmGxcI+juC5uSWW1pbkkliY2za9VrZo3BAINwRcEciDyNZh6v67s94uckWq+dr5R8RmWpv0Vbd4+D4LG8mFIjN+ZjI+hb8oK++M1jqTO2N0EnvxEsPUbtd5j5LcwTCSzxs8Zh9R5FWbb+L4WEnk/q4ZH/KjH+VYJho8qIPBVHyAFbF6S8Zw9mTi9jIFhHmZXVTb8JY+4GsivWjwpvvO7Kpxp3uN7lFNsNo8o+0G/Mq/zBpzTOJj6w+nZKqAfEpYsPlIvzq1kIBb3+hVLE0ua63L6hPK8PNkyuPqPG/5HVv5V7rjjEzRuPFGHzBrsozMI6FJhdlkaeRC+ixS0z2PiuLh4ZP6yJH/ADKD/OnlY9b1FFFFCFR9/ZVXF4S5A+jxJ1IGl8OOvmRUKdpxBinEXMLkqCCRbncUb+bFON2kwLiNcPBHclc+YSNI1xchVHZINzfQchziP9HQJIznHASPo3awdteehBte2vjXQXK8pJGRwgG99eX3UxhsUsgzKykHQWYG3vt162rpNBbZmzMR/VIkD+STKqA+4SpF86gv/wAJLxZYp1Zc2cFo1YE8rcSNrWtp3Tar1uls9cVsWPDyKQjRNAdeYVmQSITrY2zKSL8q5d3FN1srbscy+hKqe1Nuxwpf9p2spCkWBGtmPSox9ozSTMIM8kJUgPEqWU2sLySWUkN4MdPOu+7u7KrG5xBzGORlaNhZEMWmZ1OjMQA/aJUBha/M98ZvQCLwR8W1hxGLLEouB2cozOBzOQAWBsTXHG2rjZSJq6NguLAcz9v9qBl2RjFRImJEM+IXOvHR1MrN9G2UHs6klrHUhT0vVv3ilWGOPCx91FBPw5X8zqx94qvNO+JziTEnIWkMaqgiSOLC2MmMmUBnyBwAkZN2NrmrBBufjZVM78N85LiJyYpipGmZlDIjn2LWGgLaVyONpqI5ZDdkdyANy7YHyG3VZXFWPqGu8Dd9gTtpxt3UBRUxHtHZwOR1lRw2R1kEgMbDmHINtPEXHXlXjbexDAcy9qNuR52v0P8AI9au6XHYJ5hC5j2F3u5xYO7G51WNqMJmgYX3DgN7G9u6iqVRflzOlJUvuxgeJOCe7H2j4X+qPnr8Ksq+rbR0z537NBP2HmVCpYHVEzYm8SuW/rGPD4fCR6u5At4sTkT5u5P4a84PZw2VtjgLpFIiZPc6hT/bRn81Od3Y/wDSO2jNziwozjwJ1SEfE55PwipX0ubJJhixSaNh3ysR0jkKi/4ZAh9xasXTUv8AxBTTbvDi/wDyfr8NPRby2hkZwIy9m7euvqoDbuE4WIcdCcw9za/xuPhTCrDtdxisLFiV52s48NbEfB7/ADqvVpcCq3VNE3P77PYd/k3T47+axmKU/g1Lsvun2h2KKKdbP2c07hU+J6KPE1K43EbPwz8GTMzgdphmNj4HKdD5AaUquxmKklEAa577XysFyBzOosilw2SoYZLhrdrk2BPRMdg7R4EwJ7p7Le49fgbGvWJn/wBE7UXEDTDz3WTwCMRmP4Hs/wB0nxpwrbOflOU95Yf31pdtSJi8P6tAGxLJa0oKCNCOSs5NmOU2KqCeV7VlKqvjkrmTRxvbmGSQOYRpu119rtPXZabDqSeOIx3a63tNsb9xz1XP0t42+Kw6ElkELyBVDN2mYKHIUH6oIBP2rdapEeMQmwcX8DofkdalMLs7E3AmlRWQR4VRIGYRkFzh45GBW0b3IWVc4JFjY01fEtw7zxCwziRbiQxNE6o6yIwDKQzra2YHMLdbaWkqYo2BpcB+c0ziFJNJKXBhI6EX9EgrwE0jPtHEMPOzwx/9KiLCRuM0DhQOgJKDyZSdPhlNTe19mGPZmzZQp4j8VSh7Jbjlps4J5KCtxfXK466VLnmGeO/Phr+bqFSw3ZLbcDjoR39FC5vHSvQpPUpD3mUeSIXt+JiB+leBhB/Xn+x/hl/nUsyEcPkq8Nb/AHD4/ZbJ6OMXxNmYfxjUwn3wsU1+Cg/GrNWceiOVkOKgYhrNHOG5E8UFCMvLThA5h7VaPWVlZkeWrcQP8SNrhxCKDRSGm06sz3t3XbbGNvBkjigPDmmbOeNIpP0aqpGYR3Iz3FmYgHs0p9Fbxr9FNGD9n1yH9fWJV+aEeVON1d6Y4ImhxH0DRzTJmc2RiZnaxfurJ2hdWIJBDC4YVY5d44EXM08Kr4mWMD5k0sNB1BTZeQbWWR4zZzYTjcUPDiUV5S6MEzDtZJFaLKrroByGoNwCa2rdvCLFhIVQWURqbXJ1YZmJJ1JJJN/Os73rjG2sVhcNCGEYLvJMQVzQ9jOqAi7ISFGa2UtlsTZrarHGFAAFgBYDwA5CmGsyk63XI2kXud/gqJvNsbCJtCNsSo4WKWRSruwibELw8jMpbLmMQYA25qOtqqj4QwSywEluEwCMdS0TgNET4kA5SepQmtW27u/FjY+HMCQDmUg2ZWsRdT7iQQbggkEGqpP6JIf6OQD72Hw+nxhWJ/3qRPH4jbJM8PjNsSqnhsCkmKwyso7c65j7QUM+VvEExrofCtZ49UCX0Y4hWUxyKcjB1IxE8dmU3UgSrPr+K3Pxp8+6m0JuzLOAh0N8QzC33YIIC3uLj4iu04MTMrhdIigcxuUleRuxhtqT7Qbs5leKJZksXjljiGcg9V7SqRyOVh51B7J2pJgZTgdoAZLdltSmU6BlJ5xk/FDWk7t7uR4GHhx63OZ2IUFmsByUBVAAACgWAA954717pxbQhySdl1uY5QO1G3iPFTyKnQjzsQuaJlRGYpRpvpu08CDwITj4/wCpu/zHI9FQNs7DMLAr2o2PZPM68lPn4HrXbbuMGzsDkvaWYG9uYFu0R7h2R5mmuyN4JNnSNhMcp+jF0IF7gd0pfnGSNOqnQ26Odz9kvtXGeuzj6CFvo1PJ3Q9kDxSM6k9X9xpl372pLIayxjjObN/6ke4LcLbuVZBSQxSOdDo52lv7Bx9eCt3o83bOCwahxaaY8WXyLAZU/CoC+8HxqwbQwKTxPFIMySKyMPEMLH9DXcClqUSSblXDQGiwWQ7qO2ExE2zsTrqVUn61x2WH30sfvAjnQ+wpOOYQLnnfpl6Mf++elWb0lbpNiEXE4cE4iAcl70kYObKPtqe0vxHWqu/pHzYRcik4h7JcLe5OgZR1Yk6L43+McurKaZ01E0O8QWcDs1w2f2tv1VTVUkMtmTXAbq23EcW+uydbd20uBjGGwoL4iQhSVF2zNyAA5ueg6DWprdP0ZRJEXx0aTzyasrgOkQ55Fvzb2n6nloK6bg7inDf6zirNin5A9rghuag9ZD9ZvgNOd4pUEIp2kA5nO1c47uP0A4Dgp8UVrEi1tAOAH35lVHG+jDAMrFYMrWNsksqa200D25+VV/dZlTBQBOXDUnxzHV7+efNfzvWm2rMptxMTg2IwuZ4SSVC8MkX6PHKyAkcs6SLmtqhPaJM10jbAqwpXsicSRuovfhsojktmDHgyITZZEP0iq+hNhJGDpY6nUXNVTE4ppO8QBe+VQQL3JuxYlna5Ju7HUm1qt2091sdisgeOUBGzALBAtzYgEl8YRoCeXjXvCeimdu/YffxH+CCIfLifGohpnutdXdLXUcN3uaS7gq9gd3UfCPO4JlnypAASpGdgsfdIuzk31uMtvOtT372Ir7NcIeH6qvGjAUFRwEbKhB+qV005fpUfsb0YrFNFJNIH4BDRoomsGUWXWWWSwHgoW9he40q6YrDLIjIwurqVYeIYWI+RqbEHMG/ZUdVKKh5eRvv1Xzts/AyYuTIM0zMgbMzBUiGYdogqUAK5gOyxuARyNWZPRjGRdmizeIjmY382M4v8AtGwcIdky4nDTA5UdWEwBI4ZUcMyW1RbXGY9nNnF7jWwJtyIjMJYyPESJb53qLJLK1xuSeqsGQU8msbQ0chpZc9wMGdlztDLw2TElVjmRSpDoptFICSQGFypuRmzdW102smxe2BO+HjgBlzYqAZ17gySK7BG5O4VSSFvlAJNtL6wKkROJbcqvqGNY+zNktFFFOphQ21N1ocQ5kOeOUrlMkTlGYDkr27LgdA4NqjIvR3GrXGInB+ymDRvzx4dXHvDXoopJY07hF1N7K2HDhc3CWzObu7MzyORyLu5LN8Tp0qRoopSEUUUUIRRRRQhFFFFCFC7ybpwbQRUnU9hsyspyuvtKG55WGhH8CARJ4PCJFGscahEQBVVRYKByAFLRRfguLsKKKKF1IagMNuThY8Y2LVLStc2v2FY3zyKvIOw0J9/K5uUUXIXLKfFLRRQuoooooQiiiihCKKKKEKM2psGHElTIpDpfJIjNHIl+eV0IYA9Rex6ioh/R+ha5xE5PiY8EzfnfDl/jmvRRQhSmzN24cO/EGd5cuXiyu0j5fZUsewv2VAHlUtRRQh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4108" name="AutoShape 12" descr="data:image/jpeg;base64,/9j/4AAQSkZJRgABAQAAAQABAAD/2wCEAAkGBhQQEBUUEhQVFRUUFhkVFxcXFBUZGBcZFRgXHBYWGBwYHSYeHBkjGRcYHy8gIycpLCwsFh4xNTAqNSYsLCkBCQoKDgwOGg8PGiwkHyQ1KSosMC4sLC0sLCwsLCw1LC8sMC0sLywsLC0vLSwvLC8sLCwsLCwpLCwsLCwvLCwsLP/AABEIANQA7gMBIgACEQEDEQH/xAAcAAABBQEBAQAAAAAAAAAAAAAAAQQFBgcDAgj/xABMEAACAQIDBQQGBwQGCAYDAAABAgMAEQQSIQUGEzFBIjJRYQcUUnGBkSNCYnKCkqEzorHBQ1OjssLRFSQ0VGODw/Bzk7PT4fEWF3T/xAAbAQABBQEBAAAAAAAAAAAAAAAAAgMEBQYBB//EADYRAAEDAgQEAwcDBAMBAAAAAAEAAgMEEQUSITFBUWFxE4GRIjKhscHR8AYU4UJScvEkM1MV/9oADAMBAAIRAxEAPwDcaKKKEIooooQiiiihCKKKKEIopCaqO2N+e20WCVZXU2eVieDGRzXs6yOPZWwHVhypLnBouUtjHPNmi6t96QNWQ7Wjlnv6xPLL9nMUjHujjstvvZj51CYPaTbMnSeFdA2WSMMVWRW7Nm0I0JVgbG1qjiqYXZVZjCpTGX3GmtlvVZhv5vziFxT4XDtwViyh5AAZGZ0V7LmBCqFYa2JJvytrG7R9K+MkFokhgHj2pX+GbKo+Kmqc2LkfEl5ZGkaUXLObklNPcBlPIaaVKaQU7TYZI14dO32VL5TKbyySyHxkmlb9C1v0okwoQ3Quh8UllU/NWFesLXTE0tXHgRbZR6J9sTf7FYSRBJI08JZVZZDmkUMwGZH7xIvezXvy0rZhXzbtJjmRQSDmzXBIIyaggjUHNl1qybN9JuOgABeOdR/Woc354yL+8g13wy7ZU9bQkvvC3Tj3W2u4GpNh50LICLggjyN6wTePeuTasqiVFRIVtwwxdC76lzmA1CgAXGlz40bMwXCOaEtC3tRMYz+7YH3EEU4IHEXVeKV2W5W+0Vm+yfSBNhyFxn00X9ci2lTzkRdHHiUAP2TWhYTFpKivGwdHAZWUggg8iCOYplzS3dRnNLTYrtRRRSUlFFFFCEUUUUIRRRRQhFFFFCEUUUUIRRRRQhFFFJehCo3pN3geJYsNGxQzhmkdTZhGmUFVPQsXAv0AbqQRWNmOFUKoACiwA0AA5AU99LO1Y5njgiAM0LZnl58IMv7LTmX7JK9AoPMiqxsXaea6t2XXvL/Bh4qaq6sku0Oy1OFxNFPctsSTrzVsmTML1XNt7P4kbr4gge/p+tqmI9pAERqrSSMOzGgu58/BV8WYgDxqSg3OZ+1jZMgPKCFjr5PJ3mPkgUeZqI5zWDO42Tr6tkJLDqeQWXwYgNlAuWYdxQWe/UZVueenKpjDbm46YoyYVwFa95CkWliDoxzdfZrV9nYOPDLlw0EcK+SgE+ZtqT5k3pwSx5u3wsP4a/rUGX9QxRaM1UWbEJ5RlsB8SqHhtwsd7OGXyM0hP7sVv1rpNuFjj/up/wCdKP8Ao1Zdv4pIIS7OyagZrGRtdTlVjYnKGOvK17G1q8bKxKSyyhZGfhkKVK5SpBZSysLZlJVhqNCra2sKbH6gmMZlDNO3bpbjzUX9zNf3/gFn20Nwser5/Vw4C5fo5Y2PO5NmKnw6dKgsZC0JyzI8RPISoyX92YAH4GtzCkcmYfG/8b0SOWUrIqSKeaso194N1PyqRS/qpgNntSxUzN4grE9iQXXN7ZLfDkv6AfOrHho7CrLjdxMPIb4VjhZPYtmiPvjJ096EVXNpxS4UhMRHwyTZXBzRSHwV7CzfZYA+F+daylxKCqAyHVR/EvodCm2LnqU9Gu3mhxow1yYsRnIXokqqXLL4BgGuPEA9Ter7SxwQeJOgA5k+Ap9uJtpcDixNiVUq6mMva5w9z3h4qeTG17WPIEVOlbdh0SajKI7HdbxRXiOUMAVIIIuCDcEHkQeor1VcqxLRRRQhFFFFCEUUUUIRRVO3+9IS7MCIqcWaQFgpbKqqNM7n38gOdjqLVUtjemTETyCF4YImc2WYtJwksCzZ1NixyjQZluSOlccQ0Fx2CBqbBa9RWUP6bOEpBhWcq5UTIxiidejBWzPfmLajS4NjpWsZ6csYzlo+Ei37MYiL6a2uxYE9NQBz5UNOYXCDot8orHNk+nxiw9Zwtk6tE5JXzyONR+KrtvDvgjYJHwcis2KPDhcfV0JkkIOoMahjY/Wyg86HENBJSmtLiAEx3p3zkaRsPg2C5DllnsGyt1iiB0Lj6zG4XlYm9qnid4Mbho2EeIldH75f6SWMfWeEnkbcxqANVAIqQgwKxoFTkosNbnzJPUk6k9Sa8SQ1npK6QyZmnTktLDQwiPK4XPNVyOFcoy6g9q975s2pYnmSb3ued697K3clxs4WHscI3ea11jB5pb67sPqe4m2l3OG3eeXFCDDNlDgvJpcQrfWVfAsbgJyJ10sa0jA4COCIQQDLEmhN7lie8SeZJOrN1NRpqkU7fEJuTsnqqvIZ4DBY8enb80XLZOy4sIhTDjU/tJmOZ3YdWP1j5d0dBT1YrG/MnmTqa9hbcqW1ZOpqZKh13FUw0Xm1IzAC5IAGpJNgPM17tSFAdCLjqD18qiZOa7dVXfOGLFxQxEoUkmuJCxyBor9nskZmY5lAzDk3UAHlsPAjC45yGSR8Z2pMq5WQxqSHyhiMhOl9O0y876TGwolOH9XdVJg+hdCAQVX9m1joVZMrDpzHQ2eLh4MKjMFjhQDM5VFQWHU5QL1etqo4qZ1J4ZJN7G/M6fTukdV1gxKyC6MrDldSD8NOtdbUw2DhisN2XI0rvMy2sQZXZwG+0FIB91SNqppYg15a3ZKBXN4wRqL1zmjDI0cqiWJhZlYZtPMHvD9acWotS4ZZIXZmFB10Ky/evcb1Q+swFpcPbUElmgHU+LR+J7y21uNRAFxatr7hJGoPeXx8x5/xrMN+NzRh3WWI2wkrWKj+iduS36RMeXgezoCK9NwDG2z2hl34fyqvEGyNjLmFQ+zdvYkRNBFNImGJ7qm2t9VjbvJGTzANieVtb2DdvfPEYFhnaSfD/XjZi7oOrxMxzEjqhJB6WNQscNhYDQV6eQKQAGZm7qqLsbczboB4nStnJSwNjJfYcSdrLHsr6h0oEdzwA3ut6weMSaNZI2DI4DKw5EEXBFdb1k25W+Q2cssWMWSKDWSJmUsFY3MkQKZgMx7Sg21LDqKsUXGxqiWaaSNHGaOGCUoFU8s8sZDyP45WCjkAeZxdbiFPRtzvdcbC2t1so2PeBdpB5HgrvelqlLsEDuz4tB1AxczD+0ZrfC1ccTtDF4EpIJGxOHDgTJIuaaNCbGSN4wC4W9yrKTYGx8IFP+oKSd4jBIJ5hOugcBdXuiuGDxiTRrJGyuji6spBBB6giu9XyYXz16YdrpLtVhGxPCjSFzbQOpcsB42D294qpxYssvDJYxBuJa57xAHXT6o159ke6p30q7OXD7VnCnMJCszeKtKMzKfO4zDyYeFV7DT3JOg5fAcqWEB5bey6phgxJA0vYe4c/ma9HCgc+unxP/f6122dhJJmKoCcpL36XI0RjyF+1b3ipd92giF5WOoJdVGbKxvZr35Kp+a3pl8rWmxTjInOFwoFiAfiR+8B/M/KprcfGBZypJsQ/DBOgYlM9hyuyqvwSu2ztnYfiqgBmZ0zEuQRlvq4Fsp7RsLE9eXM+d6oeDLDNGADdV8sykZeX2cy+4Co0zxKDHzClQMMThJyKvcc1GMxixxs7Amw5DmxOiqvixJAHmahBjJ078SuPGJ9fyuB+hNS+6wGMxakhhHhRxXDKV+lNxCpB8Bnfwuq1nQy2p2C0NRKI2Fw3Vm2Bsg4aHK1vWJzxJmHQ8sqn2UHYX4nqal1SwsOQrzDrdj9bl5D6o+WvxrrVBUyGZ5JVGvNFeqKjZELzRXqijIhMcbspJWDdpHUWEkbFXA55bjRlvrlYEeVco9hrmDSPLMVOZeIwyqRyYIiqhYdCQSOlSdFOBzwLArlgvNFeqKbyLq80V6ooyIXm1NsRhUdWikUNFMCrKeXa5+6/wChp3XiSPMCKdhc6J4c1G+hWS43AthZnw8hu0ZGVj/SRt+zk99hY/aVqNiTquJcN3pEUIfHIWLoPPUN52PhVp9IuBzYdMUB28OckthzjcgN+V8rDyLVncokkFggXW4LN2gRyYBeRHvFeswSDGMN8Mn2tvMbX7rIhv8A8vEBMAMv33srRtfbMMXYkOYsLZFUuSGNgCAOvnzplsgTYKW0aywIx+j4qHgsx/oZBfRj9V1Ibob2F+Xo82acRiZJ5u2YTzI5ym4B/Ci8vtCrftbHwsZYZZFy8MZkKXAzkAMSDfS6kAWtzvp2cl+1bGDCdefL0W4dMJgHm1uCkNnb2RuQkwMEp0Cuew5/4cndb3aN5VNtyqjS7FxEa5CseKjItZmCuPI5wVkHgTY+NzrURgt8JcBiHhkiJhXLeMy53jzKGJjY6ZbMOwTbQ2IrO1GDE3dDw4X0Pbj5H1Tb2hu38rQtkn1XHKi6RYsOco5LOgzFlHQSRhr/AGoweZNXCqNhdoR4rE4BoWzqXlmuOixwuhuDqLPKqkHrV5rXYI+R1G3xdxca76FVcwAfovnz04Rqu1LqCC0EZfwY3cLYfdUD4VRoXsDcef6eVar6fcIrPh3QAuiPxCASyozLwi5GgTMJLE9b261Hbqbjrj9iTZIx63FO5Qk5WbsxExvc6BlBABtqAfG93wTG647sbOaGCzizMxcjwuAAD8B+tSrqCLHUEEWPUdf41B7r4lgHhmEiTRk3STMGCjQWDcgOR+HjUtNHZxIoubZWA5leYt5g9PAnraqeUHObq6iILBZLBglQ3UWsMo10C6WUDkALdKY7RiE5hUi1sSo8b5AxPzANPDjl6XY+yAb/AKjT3muWC2bx5grFrQgyOUZlIllvlAIsdFLH3Fb86ZkfkaXOKcAuQ0KXMVTu5eGtgzJ1xUzN+AHIn9nHf8Rqs7RwEsEMjpiCQiM1pI1buqToy5T063q/bJwnChw0X9XCo+Koq/51QvcBCS03vp+fBP1sxflbbqn4FLXqktVblVbdJRS2otRlRdJRS2otRlRdJRS2otRlRdJRS2otRlRdJRS2otRlRdJRS2otRlRdMsXgllWSF+5NGyn4jK36EfKshwkZygN3lujfeQlW/eU1s02jIftW+YI/jass2zss+u4peI6qJswVco/aokhN7E83b5VuP0hUFsr4uYv6f7Wd/UMYMDZCbWPz/ApDcRhFh5S+hbFuugJ1YRhOQ63GvnUvtLdmLEOzOO/ww4sO2ImJW573PlYjl1qC3bjyGeBbliUxMWZicxQqHBJ+0ia9OJ5VbYMcjrmDAAd4EgFSOYYHukedIr2viqX87n+FocOkZNSxuG1gu9Uj0gbBJIxMYJIAWVQL9kXyyaa9m9jz0PlVowxEsvFHcVciG5s5JuzDxUWAB82I0sTGb77cbC4cGN1WR3CKCmYtfvZRcWIGvXWwtrUOMHMBzU15GW6a+haMetYgjUCFCpubLxHOa3TtZFP4BWvVUvRruoMBgkzAiaYK8ubmpt2Y/IKDa3iW8attX8TMjA1U0jg5xIWRenDAtHwcTHmGciOTqh4RLwgjobtJ77WqX9DSmWHEYpyS8soQ87WiUEG51JvI1yfCp/0h7BhxeBk45lCwq0wMR1uiNY5eT28D8xzqk4Df0YLZkcMEDRsioqy2jkiOZhxZWyObNqzWOlzzpbnAWumRCC7MBqrlv96q0KriMxkuWgEVuMGUdp0J0VAD2i5CWPa51lU+1pMOQJUWQFOIskEiurJmKk6dklTYNlJAJHSpPZWNmx5kLjOs5jMmIdSjGONv9mRRdCt1+oQvaYm5NSe1d2hKWKMqBiHIMZYLIBbixlXQxuVsCQbHKLjSs9VYkxs/hvGg9fht2+6taeF4GbgqrPvCzhREFBYgAmRGIHVsiFtFFzckDTrVp3T3ZdsFHLHiJEeTNIwdY5EYlj2iMobUAHR/5Vx3X3IhmgWWZ5WDE2GZUSVVZgjmyh7MDexbk3UGrnisIssDxRtw7LwwYzYxsoGXu8ivZNvDSqXE8SY60MOlj7RtcfHdOOcNMpN/T5KnbySyxYaVMRFbMhUSx3eJs2mv1ozYnRhb7RrQY5Az3UhgUuCCCCCeYI5io3Yu0DPAGcZZBmjlX2ZEJWRfdcXHkRUJty2zWjnwqW4kvDkgVsqSBldiVXupIMl7gC9yDUKCfxX/ALdzbOudtifpt27JD3udqdVdbUWptszaKYmFJYySji4uLEdCpHRgQQR0INOrU+WWNimrpLUWpbUWrmVCS1FqW1FqMqElqLUtqLUZUJLUWpbUWoyoSWotS2otRlQktRaltRajKhcMTyH3l/vCqDt+REx2KaRlRRwNSbc4v46cqdbW9IavOuHwgVryKhne/DBzW7CggyWPW6jwJqAxMK6YuZjJI8Yd5GA7JS6sFUABQMtgAL+Zq/wsyYfOJXt3BsOar8Wg8Wk9oaXH58E3xm0WLRvhopOIrqInayBmchcmVu0ytexuB43Fqske8OHcn1lBFIjNG3ETMuZDZgkuXKwBHiD5CoDDiR0jcnJIrCVSFByEG6gg6GwNj53qJ2ntSVGmgE0jCYq72y8R5HFiAVGiEBbqqknlyJqwqZ31cuZ9tuG+/wAlGwiVkDfBZfjpv+fJXjHb5wJE0keecLYExoxQFiFGaS2UDMQNLnyNWHc7ZUMv+tPJDiZjorJZkgA/o4s3aVvaYgMx6AAAZ1tfa+OGGiTEYXhQoyFiqZAcndBAYiMZrGxCg2HLlXXA4g5hPhpDFIfrrbW31ZV7rjyPLoRzqPRShozOA3IuDdT6+pfGRnHsniNrrb6KqGwd+w5SPGKIJX0Rr/QzH/hs2oY+w3wLVb6umPa8XabhNDUXUdvDDI+FmWGQQyGNssh5Ibd4npp16c+lYBh0JGeFJ4zIRZwwkifOQM5zdoaG9yAa1z0pO3q0S/0TzqsvgVKuUVvsGQID4mw61n77GhNzw0B9pRlPvutjUad4BAUynjJBK77HZcLiEVW4cTo+ZSwCZkClW15Na9yOdtadbQ3qws0UsZZwroyCThvlOZSLqwHietr9L1VdubPkfDGRHdoA4QF8rCRwGdwjZbsqIjXa51Ki51p/LhQ6sp5MCvzpFNgEVc50r3EEWtbnrqVBxHGXURaxrQQb3/hTMWMlmhUSu2qKGTQBSALrlAAFj5XFqFgAFrE+AJJ1J5C/UmpfAYQ47CwzKVE2XJLfk7xnI2YgaHMpINuTe6z3Z+6mRlZ5C1jmK2FswNwAeeUHxGth7qiDHKCnhIcA14uC0D+oeXHmpzQDYgX6qMxO1Dsqa0iPKk8auxVluJYysT2DEZrhoRzv2b61H7R2hJipRJIOGkYIjjuCVzd6RyNC5GlhoBfU3JqX9IGEDJhnI/Z4gD86OB+8EPwFQMeCOKmXCqbZwXkPVYVsG+LEhB94npVJhwhkj/dvHt63Pbp2UhoDd+Cuu4EBXAox04ryTAeCyuzJ81s34qsVcsKRkWwAAAFhyFtLfDlXa1NPPiOL+aZ2SUUtqLUjKhJRS2otRlQkopbUWoyoSUUtqLUZUJKKW1FqMqElMdu5vVZ8l83Bky253yNa3nen9qQilNFiCuFfO+HNlUjTQWt7hapTC7YfFOcOyCxcTPYGwykl8v2JGEZIPI3tTTaeC9Wnlh6RyFU0N2Qm8Vh1upUaV22Wpimk4kkuGcKigGNwSGuxzZSGA7p5Vu6/wp4GyN1da7Rx67aqwkYKiMRZst+l7eXRWY+dMtjyW2o3dMnq7nDhiMplyjKOfMgSW97a60iY+b6uPU/ellX/ANRQKjMVM2KlKTTqeD3CjITmOVmYFbEhQo66G/hVDDRz1LjBa1wd7/UD5qpkw2LC2GpdMHDawBvr+a9FoiYvDkkqJChWUziTiKkSSEvKZA4tnzdkL4E20FUHdLHIkMrMynhWYI7AXLBVTNfXLexJ5WWmsuJxM8EbS4iSaMsg4bO1jeQKMxuL9Dc3tfyrntSZSZcOIEQXiuxIdk4ansxtzUtmuxvy06muU2DSwOMDzq8A730B+t+SdhdHVszMs4BwBG2o12Ovcp/trauYvGjB811llNiZT9YA/ViB0Cjwv7rn6MN9WObC4l75EzxSMbkoCFaNidSVLLY+BseWuZqoAsBYVdPRbu96ziJZXB4UUfCv4ySFGIH3VQX++K1P7SKmgDGj+Sp9aAY8zt1sGMwaTI0ciq6OLMrAFSD0INV+P0b4EG5hLDojzTOn5HcqR5EVZqKh2CpbkLPd98AcXJJh4Qv+r4Rgo0VRLiDZF5WGWKJvhKKhIdxcUx7c8KanuRu+gGh7RHM8weQGhudJLbm8Pqu0sQ+W8BMEMtjd+NkuHjX61keNSg10uORvYsDtCOdA8Tq6HqpuPcfA+R1rI4pimJYfM7wTlY61ja/D4cU46ignDTK29trqP3Z3fOCjZDK0ud+ISVVbMVUPa3Qlb/HrzMxRRWHnmknkMkhu46kqwa0MaGt2Cr2/Q/1Vf/6IP/UA/nVT2TA0WKklhW7RIuIZQNXGZ0ljHXtx3YD2o1PU1Y9+L4gR4SJl47uJSpYjLHGGJZiLlbsVANuZ8jTLdTdWWCb1idkEnC4ZEZY5u7ZnJ00CjRRzJN61OHythoCHmxNyBzH2NiuWzGwV2wGLVsrIQ0coDow5G4uD8RrUhVPwMows3AbSCdiYT0jla7ND5Bjd088y+FWnCz37Ld4fqPEVyFwBy8DqOo+4TbwV3opaKlZU2kopaKMq6kopaKMqElFLRRlQkopaKMqElN8ZJplHNv0HU/8AfjXWaYKLn/7PQDzqqb17wnDJlQj1me4jHPhqO9IR7K/qxHnZtzXPcIY9XO0H3XHObG0yP2Crm3W4+14/V8qmNWw5ltmIZVLO6DlmjU5AT9aQ+zVT2zCExeIALECS13dnY2RASWYkk3v/APHKpeGb1eaB7uIoQ5OWMyMxYWYNY3uwJOblm1NQUjyTPNNkJUvncorEIZFBsw7wUG4D2ynKda2dFAyjlAdoA0C54lN4XWR1DfEuLknyHC651zlgDCx+Y0PzpUlDciD7iDXu1aPQhXxDXCx1TWXChYyBmNhZRmPjdUAGls1tLVI43ZXq6q4JeCTVZSLWc/tIpPYkV7ix/wA6XZbL61hw5AUzx3uR0a4/eArTsRsCJ2Zu3Gz6OY5GTOPtgHKx8yL+dUVfWOpp2ZNrajgf5CiGMMdeMALN9g7Clx8wiw410zyHVIlP1m8/BeZPlcjetgbDjwWHSCIWVBzPNmOrOx6sTqag/RhPE2zo1iAHCJjey2uwsQ58S6Mj365qttOyTGXVVk87pXaopGpaQ00o6yiPBI2KxMzLeT1qcBiScoR8gyg6A5UAuBevcuy0L8RS0ch5yRMUY/eto3uYGuuHFpcSPDF4j96QsP0YV3pRY1zcrhcLSQMaYmi3BcUnxa6LigR/xMPGx+aFP4V5k9Zk0kxTgeEUccX73acfBhXnamL4MMkg1KIzAeJANh87U4jvYZrXsL25X628r1DGGUYdmETb9gu+DHe1kwwGDSDGQZVsHWcXuSxkIRszMSWYlEfUk8qsG0dpLDGXcmwtoBcsToqqBqWJ0AFV3b8KmNXYsBFLHISjFWChgshDDkQjMfhVv/8A15E+s808zL+yYssZiPtpwlUcT7RB00tYkGqxHCDU1AkBs21j5clEnlELiLb7Kux7EOKu+MW5IISLN2YQetxzm8X6cl8TIbO2k8TrBiW7RNoJ+XF+w/QTW5jk41HUDpEJMPMMPiCGZrmGYCwmC81IGizAalRoRqOoDbFRDaDNh01w6taeXoxUg8CI+1cdpx3eQ7XLLyRzsnMMwsBy2aOBb9uPHXUNOexzczVa4MVfsto36H3f5U5qrSRT4QWYPisOOTAZsREPtAayqPaXtjqG51J7O2ssiB4nWaM8iGFx5X8R4GxqUJ3RWE23B3A9+RTNg7ZS1qLVxixitpex8Dof1rvUxpDhdpukEEbpLUWpaKVZcSWotS1zlnVe8QK4bDUo3XuuU+ICDXmeQHM+6m8uOJByiw6s3h4gf51VsbvRnJXBgStybEN+xXxykftWHsr2fEiohqM5yQi558B3KUbMF3lP94d4lwwBYZ5nB4UIOvmSfqqOrn3DWwrPMZhTOzPO2aVyCXGmUjuiP2VW9gPfe9zTvaGy3VuMrNLKf2uc6yjnYdFK/VAsOnnXKGbjZBCOI8rZETkS3UNfuhQCWJ5AGr3C4GQHP7zzufoOizWJzzVBDI9G/XqmuExbBuHJ3wLhukgH1h4EdR09xpozkYqSRGdHXIA6MVYdnUXHTUaG4rVNnejHDiAjEjizOAWmBKlCNQIPYUH4t9a/Ks12ngFgxeJjQsypNlBc3Y5UQG5AH1r9K2FJlnfkkFxre6rJqJ9GPGa6xNhpzvw9Esm1JH/aphp/ObCxlvzRlTXj1mP/AHHAnzyyj9M386bzOVUkDMR08fG3naljkDAEciLin3YJQk2DLdi4fIrjcVrGtvm07BOJcazIyLDg4lcFW4eFBYg8+07H52qe3MOJxcj4b1hMqxBgZoeIxUsVYEq6Xtde9e+bWq3Vl9GsuXaaj24JV+TRN/I03U4VSwwHw2DgeJPxUugxKpkqAHO0N1pm7e7yYGARRkntF2YgAszWubKAFFgAFAsAoHSpWiiqpaFFFFFCFmuKTLjcav8Ax1f88EJ/iD86Wuu3I8u0sQPajw8nzEqf9KuVODZaOkN4WqN3j/2Zh4tGPgZYwf0qTNRe8n+yyn2QH/I6t/hqTJrqeHvHy+q54nDiRGRuTqVPuYWP8auW5u0TPgYHbvhOHJ/4kRKSfvKfnVRqV3BxOWXEwH2lxCfdmBD2/wCZGx/HSXKvxFl2h3JON+YRO2Gwz9mOaRmZxcPmhXOiRsO4zdrtDXKjgc6f4LCLGioihUUBVVRYADkBT3bWx0xUJjcldQyOujxupukiHowPz1B0JqCw22GgdYMbljkY5Y5RpDP4ZSe5JbnGx+6WFZzFKOSWRsgN2jhy6qtjeALKcAqG2lu5FI5lQtDMecsRCs33xYrIPvg1MOahN69o8DBzyA2KxsFN7WZuymv3mFU00lrRt46J4DioPZu18U0Qdo4sRGWYIVYRSsisVVyrXjOYDNoy8xTob2wxj6X1jD/+JG+XU2HaXOnPzrrs6aHhJHDIjrGioMjq2iAAd0nwqK2+2Z8PF7cwc/dg+kP7wQfGoETGySkZS3fYkadtvguOlLApqPfHDnljYPxPGv8AEivTb34f/fcN8JYT/iNcUQHmAfeL10kiA6D5CnbEaZ3+o+ySJuNgmsu+2GvYTvKbXyxJIxNvuLa2vO9taZT71Sf0GGy/bncD9yMsx9xK03232Z8PJ0LPAfISqCn78aj8XnXnFOFF2IUeJIA+Z0qQykidYuu6/M3+VlFmq5Bo3RR+GnfGAnFOZMrshiHZhBU6dgd64se2W51PRWtYdBYf5VVdm45DiphG6sGVJOyQbMLo3LrYJVjgkqxljDNGiw5bKv8AFc53tFJiI6abCTgbTgkiUZ5mMMgsO0hUszeRXIDccwLG9xTrGYwBljUGSZ+5Emrt525KvizWA8atO6W6Zw7GfEENiHXLZdUhTQ8NCeZJALPpew0AAqdQRvLs2w+acZEc+YKzVgW0pc+JxLe1iZz8pWH8q30m1fO2HkzLmPNyz/nYt/OthhgvKT0ULGHWhA6/RdRTbZ37MeRYfJmH8qc02wOgYeEj/qxP86vD748/os43/rd5fVOam9xZcu1MN9rip84nb+KCoSnuwZsmNwjeGJjH/mEx/wCOmasXhd2T9C7LUMPVbzRSClrKraoooooQqDvYLbSH2sKv9nM//uU0qR33W2Owx9qDED8r4Yj+8ajqcbsr+hN4R5pjtyPNhZx4xSf3DXjd+Zmw6B++g4b+9NL/ABFm/FT3ER5kZfaUj5i1MtnrlaM9MRg8LiR97hLHJ/cjP4qOKce7LM0cwVI0bOxXAx+Gk5K5bDP7pbGP+1RR/wAyvDmm+0IDLCwQ2a2ZD7MiENGfKzhT8K6UudniRlq1O9ZXv/L6/tOHBjVIReTS4zyAM1/uxAf+YavC71R/6O9dbRODxSvXNbWP72fse+qBuREVSfHT6vIWPvZjme3lmsg8lqJUzGCB0jdXe60c3O0b9/JZKYi4Ye56Ab/bzXnaWNnwUxjwkpEagXjk+lQHnZcxzqALaK1vKmG09uYnGKI5+GsYYMwRGBYobqCWY6XANgOlEspdix5sST7zzrxV9S4DSxsjdI3M9oGvMjj6rIT43UvLw11mm+nIJlJseM65RfobAEe4ixFSW64b1mQSSM5jiURh2zEK7EuQTqRdFGt7fGuVN8Vgw9jqGXusCQw8wRqKfxTDG1kJYywdwNkzQYi6CT2yS3ktAhrrLVQjGKhwbT+sscpsoeOJ76gC5sG5k9TyrluxtXF7QST6dUKd0JDHqLsASWJtqB0615fLhsjBI8uGVhyuOuh06dQtzHMx4bb+oXH55KT3sA9UlJbKVXOreDoQ0dvPMALdb1VE2UGIeW7vzJc5iPnoPcAK6NhGkYNPI8hBuM7XAPkoAUHzAp3XoeCYMaNhM1iTt0WPxPE/GIbESAN+qZTYMqVeI5WW45ZgQbXBGmmg5Ecq6Ry4hiM8pVbi4jUISOozEsw08LU5oq2mw6mmdne3VV0VfPELNKcbYwS7KxmGxcI+juC5uSWW1pbkkliY2za9VrZo3BAINwRcEciDyNZh6v67s94uckWq+dr5R8RmWpv0Vbd4+D4LG8mFIjN+ZjI+hb8oK++M1jqTO2N0EnvxEsPUbtd5j5LcwTCSzxs8Zh9R5FWbb+L4WEnk/q4ZH/KjH+VYJho8qIPBVHyAFbF6S8Zw9mTi9jIFhHmZXVTb8JY+4GsivWjwpvvO7Kpxp3uN7lFNsNo8o+0G/Mq/zBpzTOJj6w+nZKqAfEpYsPlIvzq1kIBb3+hVLE0ua63L6hPK8PNkyuPqPG/5HVv5V7rjjEzRuPFGHzBrsozMI6FJhdlkaeRC+ixS0z2PiuLh4ZP6yJH/ADKD/OnlY9b1FFFFCFR9/ZVXF4S5A+jxJ1IGl8OOvmRUKdpxBinEXMLkqCCRbncUb+bFON2kwLiNcPBHclc+YSNI1xchVHZINzfQchziP9HQJIznHASPo3awdteehBte2vjXQXK8pJGRwgG99eX3UxhsUsgzKykHQWYG3vt162rpNBbZmzMR/VIkD+STKqA+4SpF86gv/wAJLxZYp1Zc2cFo1YE8rcSNrWtp3Tar1uls9cVsWPDyKQjRNAdeYVmQSITrY2zKSL8q5d3FN1srbscy+hKqe1Nuxwpf9p2spCkWBGtmPSox9ozSTMIM8kJUgPEqWU2sLySWUkN4MdPOu+7u7KrG5xBzGORlaNhZEMWmZ1OjMQA/aJUBha/M98ZvQCLwR8W1hxGLLEouB2cozOBzOQAWBsTXHG2rjZSJq6NguLAcz9v9qBl2RjFRImJEM+IXOvHR1MrN9G2UHs6klrHUhT0vVv3ilWGOPCx91FBPw5X8zqx94qvNO+JziTEnIWkMaqgiSOLC2MmMmUBnyBwAkZN2NrmrBBufjZVM78N85LiJyYpipGmZlDIjn2LWGgLaVyONpqI5ZDdkdyANy7YHyG3VZXFWPqGu8Dd9gTtpxt3UBRUxHtHZwOR1lRw2R1kEgMbDmHINtPEXHXlXjbexDAcy9qNuR52v0P8AI9au6XHYJ5hC5j2F3u5xYO7G51WNqMJmgYX3DgN7G9u6iqVRflzOlJUvuxgeJOCe7H2j4X+qPnr8Ksq+rbR0z537NBP2HmVCpYHVEzYm8SuW/rGPD4fCR6u5At4sTkT5u5P4a84PZw2VtjgLpFIiZPc6hT/bRn81Od3Y/wDSO2jNziwozjwJ1SEfE55PwipX0ubJJhixSaNh3ysR0jkKi/4ZAh9xasXTUv8AxBTTbvDi/wDyfr8NPRby2hkZwIy9m7euvqoDbuE4WIcdCcw9za/xuPhTCrDtdxisLFiV52s48NbEfB7/ADqvVpcCq3VNE3P77PYd/k3T47+axmKU/g1Lsvun2h2KKKdbP2c07hU+J6KPE1K43EbPwz8GTMzgdphmNj4HKdD5AaUquxmKklEAa577XysFyBzOosilw2SoYZLhrdrk2BPRMdg7R4EwJ7p7Le49fgbGvWJn/wBE7UXEDTDz3WTwCMRmP4Hs/wB0nxpwrbOflOU95Yf31pdtSJi8P6tAGxLJa0oKCNCOSs5NmOU2KqCeV7VlKqvjkrmTRxvbmGSQOYRpu119rtPXZabDqSeOIx3a63tNsb9xz1XP0t42+Kw6ElkELyBVDN2mYKHIUH6oIBP2rdapEeMQmwcX8DofkdalMLs7E3AmlRWQR4VRIGYRkFzh45GBW0b3IWVc4JFjY01fEtw7zxCwziRbiQxNE6o6yIwDKQzra2YHMLdbaWkqYo2BpcB+c0ziFJNJKXBhI6EX9EgrwE0jPtHEMPOzwx/9KiLCRuM0DhQOgJKDyZSdPhlNTe19mGPZmzZQp4j8VSh7Jbjlps4J5KCtxfXK466VLnmGeO/Phr+bqFSw3ZLbcDjoR39FC5vHSvQpPUpD3mUeSIXt+JiB+leBhB/Xn+x/hl/nUsyEcPkq8Nb/AHD4/ZbJ6OMXxNmYfxjUwn3wsU1+Cg/GrNWceiOVkOKgYhrNHOG5E8UFCMvLThA5h7VaPWVlZkeWrcQP8SNrhxCKDRSGm06sz3t3XbbGNvBkjigPDmmbOeNIpP0aqpGYR3Iz3FmYgHs0p9Fbxr9FNGD9n1yH9fWJV+aEeVON1d6Y4ImhxH0DRzTJmc2RiZnaxfurJ2hdWIJBDC4YVY5d44EXM08Kr4mWMD5k0sNB1BTZeQbWWR4zZzYTjcUPDiUV5S6MEzDtZJFaLKrroByGoNwCa2rdvCLFhIVQWURqbXJ1YZmJJ1JJJN/Os73rjG2sVhcNCGEYLvJMQVzQ9jOqAi7ISFGa2UtlsTZrarHGFAAFgBYDwA5CmGsyk63XI2kXud/gqJvNsbCJtCNsSo4WKWRSruwibELw8jMpbLmMQYA25qOtqqj4QwSywEluEwCMdS0TgNET4kA5SepQmtW27u/FjY+HMCQDmUg2ZWsRdT7iQQbggkEGqpP6JIf6OQD72Hw+nxhWJ/3qRPH4jbJM8PjNsSqnhsCkmKwyso7c65j7QUM+VvEExrofCtZ49UCX0Y4hWUxyKcjB1IxE8dmU3UgSrPr+K3Pxp8+6m0JuzLOAh0N8QzC33YIIC3uLj4iu04MTMrhdIigcxuUleRuxhtqT7Qbs5leKJZksXjljiGcg9V7SqRyOVh51B7J2pJgZTgdoAZLdltSmU6BlJ5xk/FDWk7t7uR4GHhx63OZ2IUFmsByUBVAAACgWAA954717pxbQhySdl1uY5QO1G3iPFTyKnQjzsQuaJlRGYpRpvpu08CDwITj4/wCpu/zHI9FQNs7DMLAr2o2PZPM68lPn4HrXbbuMGzsDkvaWYG9uYFu0R7h2R5mmuyN4JNnSNhMcp+jF0IF7gd0pfnGSNOqnQ26Odz9kvtXGeuzj6CFvo1PJ3Q9kDxSM6k9X9xpl372pLIayxjjObN/6ke4LcLbuVZBSQxSOdDo52lv7Bx9eCt3o83bOCwahxaaY8WXyLAZU/CoC+8HxqwbQwKTxPFIMySKyMPEMLH9DXcClqUSSblXDQGiwWQ7qO2ExE2zsTrqVUn61x2WH30sfvAjnQ+wpOOYQLnnfpl6Mf++elWb0lbpNiEXE4cE4iAcl70kYObKPtqe0vxHWqu/pHzYRcik4h7JcLe5OgZR1Yk6L43+McurKaZ01E0O8QWcDs1w2f2tv1VTVUkMtmTXAbq23EcW+uydbd20uBjGGwoL4iQhSVF2zNyAA5ueg6DWprdP0ZRJEXx0aTzyasrgOkQ55Fvzb2n6nloK6bg7inDf6zirNin5A9rghuag9ZD9ZvgNOd4pUEIp2kA5nO1c47uP0A4Dgp8UVrEi1tAOAH35lVHG+jDAMrFYMrWNsksqa200D25+VV/dZlTBQBOXDUnxzHV7+efNfzvWm2rMptxMTg2IwuZ4SSVC8MkX6PHKyAkcs6SLmtqhPaJM10jbAqwpXsicSRuovfhsojktmDHgyITZZEP0iq+hNhJGDpY6nUXNVTE4ppO8QBe+VQQL3JuxYlna5Ju7HUm1qt2091sdisgeOUBGzALBAtzYgEl8YRoCeXjXvCeimdu/YffxH+CCIfLifGohpnutdXdLXUcN3uaS7gq9gd3UfCPO4JlnypAASpGdgsfdIuzk31uMtvOtT372Ir7NcIeH6qvGjAUFRwEbKhB+qV005fpUfsb0YrFNFJNIH4BDRoomsGUWXWWWSwHgoW9he40q6YrDLIjIwurqVYeIYWI+RqbEHMG/ZUdVKKh5eRvv1Xzts/AyYuTIM0zMgbMzBUiGYdogqUAK5gOyxuARyNWZPRjGRdmizeIjmY382M4v8AtGwcIdky4nDTA5UdWEwBI4ZUcMyW1RbXGY9nNnF7jWwJtyIjMJYyPESJb53qLJLK1xuSeqsGQU8msbQ0chpZc9wMGdlztDLw2TElVjmRSpDoptFICSQGFypuRmzdW102smxe2BO+HjgBlzYqAZ17gySK7BG5O4VSSFvlAJNtL6wKkROJbcqvqGNY+zNktFFFOphQ21N1ocQ5kOeOUrlMkTlGYDkr27LgdA4NqjIvR3GrXGInB+ymDRvzx4dXHvDXoopJY07hF1N7K2HDhc3CWzObu7MzyORyLu5LN8Tp0qRoopSEUUUUIRRRRQhFFFFCFC7ybpwbQRUnU9hsyspyuvtKG55WGhH8CARJ4PCJFGscahEQBVVRYKByAFLRRfguLsKKKKF1IagMNuThY8Y2LVLStc2v2FY3zyKvIOw0J9/K5uUUXIXLKfFLRRQuoooooQiiiihCKKKKEKM2psGHElTIpDpfJIjNHIl+eV0IYA9Rex6ioh/R+ha5xE5PiY8EzfnfDl/jmvRRQhSmzN24cO/EGd5cuXiyu0j5fZUsewv2VAHlUtRRQh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4110" name="AutoShape 14" descr="data:image/jpeg;base64,/9j/4AAQSkZJRgABAQAAAQABAAD/2wCEAAkGBxQTEhUUExQWFhUXFxoXGBcYGBgfGRwYHB4eHR8fHxwaHCggHh0mHh8ZITIhJSkrLi4uHB8zODMsNygtLisBCgoKDg0OGxAQGzQmICQ0LC8sLDQsLCwvLC8vLCwsLCwsLCwsLCwsLCwsLCwsLCwsLCwsLCwsLCwsLCwsLCwsLP/AABEIANUA7QMBEQACEQEDEQH/xAAcAAACAgMBAQAAAAAAAAAAAAAABQQGAgMHAQj/xABJEAACAQIDBgMEBwUECQMFAAABAgMAEQQSIQUGEzFBUQciYTJxgZEUI0JSYqGxM3KCksFTotHwFRckQ2OywtLhFqPDNFRzdPH/xAAbAQABBQEBAAAAAAAAAAAAAAAAAgMEBQYBB//EADoRAAEDAgQCCAYBBAICAwEAAAEAAgMEEQUSITFBUQYTIjJhcYGhFJGxwdHwQhUjM+FS8TRicoLCFv/aAAwDAQACEQMRAD8A7jQhFCEUIRQhFCEUIRQhFCEUIRQheE0IXiODyIPuoQsqELk++u+GJbEy4eFzBHE2RiluI5ygnzEHKuumWx0vfpSgFbUGHtmbnedFW4oQ3tl5D3kd3PzdiaFaCigaLBoXssAX2CyHujup+akGhBo4HfxCdbq744mHERRSSNPDI6RWfWRCxChlfmwuRcNfTke4Qq2uw9kbOsYfRdhpKp1hLKqi7EAdyQP1oQiOQMLqQR3Bv+lCFnQhFCEUIRQhFCEUIRQhFCEUIRQhFCEUIRQhFCEUIRQhFCEUIXhNCFTdrb5F2aLBBWK6NiHuYgeoQAgykddQo7mxFMyTtYpcFG+XXYKobVgkl/bzSTH8TWT4RrZB8r+tQJKmQnQ2V5TUMDdxfzSjZu1H2dOs0K3UkpJFmKq4YELfQgENlINr8x1pymmNzmKcxDD45GN6sAG9k02n4j42UWj4WHHdQXf4M/lH8pqaJL7KMzASP8j/AJKoxTs07l2Z2kGcsxuxYaG592Wn2lTIoW08hjbsRf7FO8NXE8VliaFwJFjJCJY8rFSp4gZSQQRoLEctT+VLaLmyYqGCVwjdtuVZdm+IePhsGeOdR/apZ/50I/NTTnw99iqyXC237Dkr27t19pTZ5kULGAixglkB5s2oGpuBy+yKdhiDb3TUEAjLgdVI2XhjEc0LPC3eJivzA8p9xBFdfGw8FySJh4K67H36khsmNs6Xtx0WxUf8RB0/GvxUDWor4iNQob4CNQuhRShgGUgqQCCDcEHkQeoppMLOhCKEIoQihCKEIoQihCKEIoQihCKEIoQihCKEIoQihC5/4obZcGPCISokVnlYaExg5QgPMZje57LbrUeplLG6KywyjFTKc2w1SHZ8gAAGgGgA5AVV31uVopI7DRT8QlxelFMMdYqs7fwRaNwOdrj94aj8wKIzleFKfd0RA33HmNVXoJg9ggZ2IByIpZtfwqCant7O6dkroGsDnO3TrC7oY6RkZcMygX1kZEuCO1y3O3MdKV8ZE3S6pqnE4i9rmAm1/BPsPuXj+owo980pP5QW/Om3YjHwB/fVMHFCdme/+llPuXjzy+iH04so/wDgrgxGPkVwYo7/AI+/+kixm5WPV2c4cOCAPqpEa1r9GKk8+gqRHiEF9TZKZiDDIXOG9khxgaI5ZUeJu0ist/dmGvwqzinjeOyVI+LicND9lN2Lh/ICebXY/wARvTzdlDB0vz1VhgSwvSSmyomMlpQCU0KweFW23WdsGTeIxtLGP7MqRmUfgOYEDoQe9RKiMNII4qHVRBhBHFdUqOoiKEIoQihCKEIoQihCKEIoQihCKEIoQihCKEIoQihC5L4rbSjmmjihymWAkyTcwLj9jpzvozfdsvU6RamVgGUq6wemme8yMNgPkfBIdi7Qz6HyuvtL29fUHvVc5ltRsr/PnuHaOG4/eCfx4654caNLKRcRpzt3YnRF/ExA99KaNLu0CraqZkW+/JMod081mxsnPX6PCWC+5nFnf4ZR6Gos1bFENPmfsFWvqppdGmw/eKsOCiSJckEMcK+igfkv9TVHUYyT3RfzTQhaNythDHm7H3aD8qrZMQqHcbJwBo2CWbcnSJAWkaPMwUMBmbqTYNccgTcg27GnaLr55DbtWBNr2C499gvdkTJIZcsjOFfLYrlK+gItmU9CRfQ6noVnXwhmYEEi97k38fA81xr731TJVI9lmHxv+t6jsrp2fySjY7heTHMuWRElU8wwH6G4NWMGMOB7Y9QmzEw7aKt43cuFjmwjnDvzMTXaI/wk3T+Aga8jWmoscvpe490kh7PJVraHEhYR4iMxOTZTe8b/ALj8m01sbMO1aSmq45xdp9EtkgJ1SPaeMy6DVjoq9T/gPWpt7J8vDAnfhttlMHiWOIyZZgF4504RGoUk8o276agX56R6iJ/eVdO8udcldtBqGmEUIRQhFCEUIRQhFCEUIRQhFCEUIRQhFCEUIVA3n3skkdocG4RUJWXEAAnOOaRhgVuORc3ANwBe5EKqrBDoN1YUVCZzmdo1VfHbfx0MZC4hzE3tswDSxjqUbmAet725i1RYa97gWnvcFPmw2Jrg4Xy8fylS4dQoC+z0+PW/W/O9Qi9xcS7daKANYwNZss9i7vy4uf6k8NYzaSa2gB5ooOjORrY6LoT2MgPEbO3x4fdVOKVzGuDY++OPhy8V03ZeBiw6GPDLYE3eQ6szdyx1Y+p0HSqKtxM3s3f6KlEdzmfv+7qWkYHv6k86oZHvkN3FLusrU3lQvGNtToK6GEmwXLqrb3QR4k4WPyWL8eOQklc0drABSMxIa9r8lJ1rS9H6VxkkaXZdLEcdfpZIIDyAsd2sEMLiZowUY4gtiHIBDKwsNVuRlNzY6a3GvSR0hogyGNwd3eyBogMDD5q0wyq6hlYMp1BBBBB15ism+JzDlcLFLBus7UnKurF0B50pt2m4QDZacZCkkbRToJYm5gi5Hb5dxqKuaPE3NcA4+qQ6MO20K5nvTum2DYzKxkw7WAcm7RA8lbut/t/PvW+wzE2zHLJvzUd73DdJpCLa1pGsB32VHVVdvNbsDtzFtDwFnkXDA+QBir2HQOLOI+wv+VhUaOije/Pbs8P3kolRiMkbMn8uPh/tWbdXfObCsFxEjS4Y6Euc0kX4sx1ZB1BuRzB0tTVXQhgzx/JOUOJ9Y7q5d+BXXkcEAg3BFwRyIqrV0sqEIoQihCKEIoQqbv8Ab9rs/LGkfFncZghbKqpqMzNY9QbDrY8qLLl1V9ieK888gheGGFmvaYuxjUAFmupCktYaC459KZqJhDGXkX8ktjS7ZbZPGAItjBxSGI4qtkiYdCoa769rfEjWlQuc9gc9tieHJcdYGwVbxPjJjC5ZBCFvpHw3bT1fMNfWw91O2Sbp1sfxsBYDFYUoh5vE+YrfqVZQbe4k+hri6rlvTvIpwsf0WUFsV5YpF+ylrvIPVV0F/tFQaZnlETC4p6CIyyBoVWhwaoiogsqgADsBWacS43K1DLMGUcFrkhpKdDkpwGwHlxH0eBssZGeXT9ihPNfVtQqnlqeQtUxsgLM8g228f+lX1FSabsRnfhy8vwuk4TCpHGsMK5YUFtOvfXmdbknqb1Q11a55LQq1rcup3UkCqmyUvbVyyEWoshYTwh1KtqGBB9xpTCWODhwXCl2ylSXDiKRVJjAikjYAgMgA5HoRZh3BBqXVB8cxe097UHz/AAkt2W8pDhY2ZUSNBqQigXPQAKNWJ0A5kmmgJah4aSSfFdNgFjsPCGOBFZQrG7uBawdyWbl6kiu1bxJMSNRsPIaLjBYKfao1ktFqLIRaiy4tRUKCCA0baMpFxY89O3cVYUdU6IgHZDm59DuuU737qfRplsScJJ7Ho3Phsfu21XuAQeWvpeDYgKpohkO3us1icBhBmYNfp4qMkdakBZRz16zgEIFZ3IuEUXNu56AeptUSrrYKVt5XWUuioKisdaEXsrZubvmmCw7wYtXjEeuHDAXdTc8INcpmDaC7AWK9jWafU08ri6F1xutlFT1EUYE415809bCzYgB8TPIuYXEOHlaONfTPHleQ9ySAegFYqu6RzmQtgGUDiRc+6mxwDcr2PYxX2cTi1Hb6Q7a++TMfhe3pUMdI60C1wfRKMDFg22cTgpIzNIJ8GxKySuoEsN/ZZigCtHewJygi9yTWiwnHG1Z6uWwdw5H/AGmZIcuoV3jcMAQQQRcEagg9Qa0KjrKhC+d/F3aaS7UcRtfhxpE5toHUsSB3tmA94NKCSVV48UXURMSYlYuB+I2vz9w+QpWbTKE/8S4Q9UBx15lC4cNcjlcgD0Gn60gplZfRgLept8ef9KLosvDYG1uZI/O3+NC6n24eLHEKEm2VjGCdBdvPl99kJ916rMTDsgI24q1wkt6xwO/BXxJapLq8LVjjcUEQta50CqObMTZVHqWIHxpyNmd1kzLII2lxVl2Hss4eERkgzSfWTOOrHmB+EDyr6CodfVcG+nkqVpL3GR37/wBJqq20FUll269tRlXEWoyoRajKhFqLIuoWL2YrtnBaOS2XiRmxIHIEEFWt0zA21p+OZzG5SARyKSQsIdkDMrSPJMym6mQrZT3CIqpf8VrjvSnVBtlY0NB5fndGXmmFqjZUpFqMqEWoyoRajKhFqLIULH7OjnjfDyi8cg8vdWGosehB8wPpVth9W+JwsdRskzRiRhv6rlrxvGzxS24kbZHtyPUMPRlIYe/0r1ygq21UAkHr5rz3EKQ08xbw3C37uyqJZlPttlcHugAFh+619PxDvWN6VQyicPPdW36KSxGmMY7w3W7bG0cPfgSednsvDVSxJbkLAaE9OtUVLTzG0jNLcVop5oh2H6+C17v4qfCuIk4iDXhxzqwjlXmVBPsSKPu6EalTrZ2vpI5mZ5BqdyNwfuFXtjBOVunK/H/avWyt4oZm4ZvHN/ZSaN/D0ceqk/CsrU4dLCM/ebzH35eqSbtNnaFNnGn+NQWmxuuqJuy30fEthB+yeMzwr0QqwWRB2S7IwHTMwGgAHoeAV7qqAh/ebp5jgoM7MpuFbavUwvmbxN2euH2liFBzK78U25qZPOVPrck+5h60obJJGt0kw0t7nQcvla1dXDspuzsO8hIQElLtpyNyPKTyBsWt8KZkkDN09HGX7JpJsAKmeVyLi5AFwrm/mvewAFhc2AIuaj9eXOs1Sfhw1t3Lbs7Z+H4gSxmZkDksQQFOoa3LUkDS/X4plkkte9kuJkea1rrXvFGYcTDLGBdiBbpmHl6d1NvhSWWfC5jkp1452ParCmNmX24bjvGwb8myn5XqmyRu7rvnor/PIO835ap1ujlxOJz2PCwy5zmBH1zaLodfKmY8vtKaVIDBEb7n6KqrphIQxqvEOt2PNtfh0HyrOyOL3XKjHTQcFstSLLiLUWQi1FkItRZCLUWQi1FkItRZCLUWQi1FkItRZCLUWQi1FkLCaO49eYPrXRcG4QDYqi+JWEAEWMUHW0EoA73yG3cPdP4x2rddGq/I8xnY/VUmM0XWR3G4+iokplexVchU5lYt5ge4C3/WtfUwmpjMb2aeP+lQ0kzaSQPa/XwH5T/w0wHEaTFSasDlUn77DM7fIqo7eYViKj+32B+gLeQdvtn9JVm2rJFMJYWkW4ZFUZWukh1U5gb30NiLWppkbgA63P1Ccc8E2ul+K2ZOF4csK4pOjKVVvTMrkDMPvKfWwqL1DQ7NE7L4KR1pIyyNuoGx99Hw8rw4lHMSvluWzyR201IHnW/qSPxVErsIZKA+IgPt5A/g+yhai5A0V92ZOsuPgaMhkGFlkzDUZXaIJr2NmI/dNPdGKd8ZlLxa1hb5qNUEGyuFaxRV88eNkartRioN2hiZ+xbUAj+FVHwpQSSqXC2hFv1/pQuK/btYJooAHFmYliPfy/K1VU7w9+itqdmRgumcsYYFWAIIsQeopoaap4i41WqDCKhuvbL7lHIDsBysK6XEjVcDQFDxsQmfDgi1pz2+wHv8CVrkjuriefD6rrGiSRnn9E9MdUQcr3Mn+5uHIwasfaxMjSn9w6L/AO2qfOl177HIOFh+fdZwvzyuk/fBWLETKiM7GyqpZj2AFz+VVjYy9waOKbJsFR5vFfAiIyKJmIYLw8gDagkG5bLl0I5305Vo29E68zmBwAIGY68PTj4Jj4llrpntffvC4fDwzvnPHQPHGoHEKkA3ILWAF9bn3XqNh3R6sr6h0EAvl3PAeqU+drACVq2X4jYGaKSTOyGJc8kbIc4UsFuAtwwuRqpNri9qVW9Gq6kqW0z29pxsLHQ3XGztc26XL4uYA9J75iCMi3A6MfPyPpc+lTG9DcSdK+JoGZoBOvP2SfimWurlsbasWKhWaBs0b8jbsbEEdCD0rN1FM+B5jkGoT7XBwuFWtq+JOCgxIw7MzHMEeRQOGjE2szEjl1IBta3O4FxH0brn0nxZbZnC+58k2Z2h2VSN6t/cLgXEb55JCASkYUlQeRYswAv0HPkeRvSsI6MV2KNLoRZo4nQX5LklQ2PdY/6xcD9GOJEjFQwjKBDxBIylgpHIXAbzXymxsTTbejle6s+DDO3rx5brvXsy5rpZH4uYA5b8YArdjkFkNyMrWa99L6AixGtSm9EcQdG+RoBDDY68vNJ+JZeyvWFxCyIsiEMjqGVhyKkXBHwrNvjLHFrtwnwbqFvBtyHBxcWdiqFgospJLEEgWHoDUugw6eumENO27ikvkDBcqs7P8T8JNx8qTDgRGYhlUFlBym1mIBuVGpF8wq2qui1ZSyxwyWzPIAF72vtdNNqGuBI4Kw7sbxQ46HjQZrBijKwsysLaGxI5EHQnmKqsQw6ahnMMu45J1jw8XCy23s/j4fEQdXQsno/NT8HANKw6cxSgjgUTsD2a+IXK8I2dFccmUN8xXsUbg9gcOK83mb1chYeBVn3AYJgYg3lZ5Zhb8XFkFhb0X5CvPsQB+IevTMPLfh2W4hT8Ru5E8pkNtZUmIAtd0Wykm97j5W6X1qOJnBtvRSDECbpzTCdXPN/tjmOX6QgvHJ+109lwAAx9GAsegKjvUlnbbbiPcJo9h3gVaPBOKy4o6kh0VSei2LZR6BmZv4qsqQ3Ze2v1VdVNDX2C6dUpR1xHx+wq8fDyKFz8JhIRqwXN9XmHRb8SxPOx7V0LhULYW5q4zYvGhjvi4pZCCCQZFuLoRf7oso01HTMaOKBso26u0OIjI5bixtZ1fRh20Oo7a9b1XVEeV1xsrKmkzNsd00mGVs4F9LNa5NuhA9NdB39KYGosnzoboOMT7JDHoq6n/wAfGjKeKC4cFrwOAM0oBZgIVLMyNb62TWwPouY2PRhUWtqOqYBa5PPkEuCPM7fb6lSdsYXERQyMkyuFRjaSMZuWlmQqL/wmoNPLDJI1pZY34H83UmV0rGE5r+YXScNAE4cY5RxgD4WUfkKhTuzvuqtosxVHxix0sWz/AKpsoklEUns6xsj3GvcheWtr1ouh9JBU4oxkwuBcjzGqi1Li1mi4I7eVvj87W/zevW3Gje6pkivnDSHHXkduHDgq4ZhYHZONrzcSbDLI2RFgwcZaxOSPgxsxAGp1Zmt1vVDh0U0OEPfRi73PcTbfe1k68gydpb9y8CZsU8YJynC4rMTYeXhsFJF7aOUPvFNdKZ3wR0z5NZG5SfO7f9rsAvmtsoe7WwXxuITDx6F9Xb7sY9pvloPUgdasek+KR0EDizR0gBPlawHr+UmBhefJfS2AwceGhSOMBIoksPRVHMk/Mk+prxNz3yyZnakn7q0tYWXzSIooMYgmaPEwxzrxGViySJcXYEHXQ3t30N69kxF0lVgUckYLLAaHwFvlfZVjLNlIOqy2ywfF4gu3DGaa1lvZluI0AHsrcKt+QA9Kehjq4sPpGUd9bFxHjYm/v5rhLS92ZTN3sLnwe020AjXDNryzcQgfEqXA99Q8TqRH0gp8u97H1Gv1CUxt4St3h1up9PxWVh/s8JDzH7xJusf8Vjf0B62qP0vxZtHGaSDQkknxJ19r387JVPGXnMV9FqthYaAaADlavJTcm5ViuY+O2JtBho/vSO/8i2/663nQCG9ZJL/xYfdRKw9kBUPZZw8eycQwb/apJY4HGcG8YYSqVUAZQcpB1bVTqL5RaUUFRLjkLZLlrbuuQQTYGxNyT5crppxAiNl0PwRx0H0RoFkHHzvM8eoIViFBFxYiwW9r2uL2uKyvSqnqBWulkaQDe1/MqTTuGWwXRG0dT3uP6/0rMs0cpO7SFyOXZjCWZOIyqk0qhVCjTOSBcgnkRytXrOEl81Ix2bgsFi0scNU4BgJ3ub/RON2jljeIXJgm4oFyWaOS5J7k6yj3gVnMXg6qqN9nLX4HVCejaeLd1ao5lZc4YFbXzX0t76prG9ld3FrqNgmzu0ovlICpqbMBclrctSbA9hfkaW7QBq43U3Vf8Q9qvFCscbJmnzR5ChZ2BAHkswANzbUNcsOVqfpWZje2yaqH2Fr7roG5O7q4HCrECS7eeVja5kIAPwAAUegFXDWhosFVOcXG5T+lJK4/434doZIcQjNaTKrg+xmhbOnxIZ9Oyn1pYechZwKYkha45juE/wDB2MvBPiWYlpprEdPqxa9zzJubn0A6U01uUWXYIuqZlvfxKZ7/AOGwrRrxSyz3JhMQBlLAa2BsGS3tZiFtqSLA03O+NrLybKSwuB7K5fPtV4TlxERByh80ZVlKMbBtDoL6GxIB61XRZJhmjPhroVYse4tJI23WGJ2yxyiNLFjozlNB1YKrG4HrYetOiIDvJcZdK8MaN1aN2Ngy/RIpI57NIokZZEVlLNqTdbNr0Nz051lcQxCP4l0cjNBoCDr8jcJMb3s2PstG3cS6RGPERmJmZFDXzRNd1ByuB2vowU09RRsfKHwuuBfwI04j8XTktSHRlpFiuiD9o37q/q1RiO0VH/gFUPFLdzEY2CJMOFJSQuyswUHykA3IOoudPU1oejuKtwyoMxGtrcT9FFnjLxZc+/1V45o40KpfI4e8iqFYyOeYDliVKnkLctel3H0oZE2YNt/c30N9Rw1HMpowE28E03y8OMSy4VsOiO64eKGcKygl40ChxxGUEWAXofKNO3MB6VmgEkbtWkki99L+X0RLT5rEJtuv4dSYfB4vMU+l4mFohY+WNSPZzW6mxYgW0FuVzV4jjxrK1sz9QCD8uFuQTjIcrSFj4WblYnBYqeXEoq3iEcZV1YG7Zm5G49leYHOl9IsaGJhrhvxFiNr8/PmuQRFivW9GFeXB4mOL9o8MiINNWKkAXJAF+VydL1n6J7Yqhj3bAgp94u0hcj3R8LcW86PjEWGGNg5TOrO5U3C+QkBSeZve3KtzjnS/4uDqo/b7k8lEipspuVJ338OMXJjpJMLGrRTHPfMgyOfbzBmBsWu11B58tK5g3TF1JRCB+pboCb7ff2RLTZnXCev4dyxbIbCQsjYmSRJJWJIVipByg2JyqAANBcgnS9qo4McIxMVj9bXtfXU8T++CdMPYyhMPCbdqfBQTjEoEkea4sysCgVQDdSepbnrpyqNj+INr6nrgd0qFmQWV5qjsnlzfxX3XxeNlw30aMOqLIGJZVCkledzc3t0B5VrOjONswpsrja7rczt5KNPEZCFWR4UY1YCPqmleVWKiQhVRUYasyc7sdADz51ZM6WgVpquNrajThsAeQ5pv4Y5cqtvhbuTPgHnlxPDLyKiJkYmwBJa91HM5flVJ0gxr+pva47+VvLiU9DFkV8n5p+9/Q1m9iFJbsfL8Lnu1CiYjGM7BVE41J7xRH9Sa9LwKUMoGlx5rE41TGWss0a2CU/6RcTwvhopGcsIxeyrIralfMc2lswa2luxNRsXrKSaI5j3eKm4FFLSy2BFjuP3RWLDbZwUlnfhxueYlUK1xodW0axuLgkVnzHJbTUeC2AkjOpWWP3qgRMyMJdQoK/swToM8tsijvrf0rkcJc7KTY+KH1DGC91a919gxj/aZGjnnfUSqFKovRIjzC9ze7G5PQC6iibG2zVVySGR1yrLTiQihCqPihsSLE4GQzSvEsIaYMguMyqbZl+0NeVx76EWvoqthN9o8Fs+KCCF4pVCoDKgMdybvITG7C5JJsWFyaa61p2TvUuB12SvZuPkxxk4i5+IyGWch1HBBLCBUYaC6gEAkEMSTc1n8UkLZBI5+wNm8jzUunhubDZS9p7t5ieEY0W5ZQyt9W59oxlWWytoShutxe1yarqbES0jPcnw48r3GpHA78FMdC5rs8Zste6u5MUsKSySOVe90QIiuASobMqhyjr5uYuG1ruI43NFI6KMDTjqSOem2ib+IlIIvvvYAXV1x+FZoGjgbhuFtGV5Ky2KggfZ0AI7XFZ+GQNmD5hcHe/I7pg6iwRs3FriYFcro62eNrGzDRkYcrhgQfdXKhjqactadtj4bgrrTmCR7SmGzXikhV2hkYxvAGuFAUuHjDezbKfICAc3K9XmGSvrszJO8BcO9bWPPzTbgRYBXDB4lJUWSNgyOoZWHIg6g117CxxadwuArdSbIRRZCKLIRRZCKLIRRZCKLIRRZCKLIRRZCKLIRRZCKAEKibT36WSXhYMByMx4z34V1Vj5VHmflz0B7mrX+kPbD8RLoNNOOqfhic88gdLqu4+BFLYmRjK7Ks2drcyijyKBlXkFFhfQXJqTTzvkYIxoASLcrFZzEmSMq3QnyWUYl+qkDKkyEtfLmUFlZSLE62DG3qKTLHHI10bhdp/7UWCo6iQubqku0dpyhXw2fiKJScpQFpHazlGCj2MxJyqLm9uQqWxjQ0HbS2+wV7SSzTxjYDiT7eOvgm22t4Zj9HSfCth4kOYAK4BbKVUAFbWAJOS99PSquho4WPe+OXO4+I0UmqpTNFkhdrysRfyupmysVJh24mEcJmIZozrDJ70+yx++tj3vyq0jqXs0dqFm46p8RyuXR93d648SRGytDPbNwn+0o+1G3KRfUajqBU+KaOUXYbq2aczcw2Vhp1dSzeaOVsLMsDKspQ5S1svre4I5X1IIHY0IC4FhtF+q46cQgZZEzRHMbXBAsuhJ6D0qE7U9qxspzdtLq0bvfUTCJWtCY2bIx0UqV1UnkCCSRy66VR4pCJI+sA7V/26mQ9h2W+i27W3hwssM0YmALIyqSGCsbaZWIs1zpoTeo1PhlXC9kzozl0P7y5pD6yB4dGHi6zO0JZo1zOQpVTlAQBTbS1luLe+tZT4LRRHO1na5kk3vz4H5KH1Wdurj++ixQECwLnXQZjckn38yetTJKemaC97Ba2ug2CBExjUy/0suz5nimDssgSYOoB+sa0bi1wdXCtcdXN687kpf6k3rIbAgkW/8AXcfIaeiWy7NEq2ltB8RLxXHDjQERxkgkXtmdrG2Y2sAOQvrqauaChbSR5QbuO5+wT7GnvFPtk7UGB2QuJlVioHECDRrSyeQa8tHX3UttG+urhBHu42UNzw1pclW63igcXixCcMI4ykjl+JmKhBmufKBa2lu5FWOLdGxh8YvKHOPAcNvqmo5852UKDxgH0NpWhDTiZk4QewCWzKxNibW8vLUg8qUzovK+pdDe2VuY38Pzp80fEDLdNtv+J0eHgw7rEXmnhSbhZ7CNXFxmfLqedgBra+ml0YR0XnxKV4YbMabFx/C7JUBgUndjxEixWFxM7RmNsKueRL3BBDFcrWFy2UixGhqNiOAyUdY2lDs1yAD8vyusmDm5lq3R8TIcbiBh2iaGR78PzZgxCszAkKMtgPjensZ6M1GFta6RwIPK/wCBzXIpw9Qd5vFX6Li5MOuGEixsFL8XKSbAtYZDaxJHPpU/C+h0tfSNqBIG5r2B8El9SGOy2Ts+IWE+gnGAsRm4fC04nFtfJ25a35W1qnjwGrfW/Bgdr2sNynDM0NzJNuX4nHGYtcNJAIzJm4ZRswuqlyGJt0BsQOfSrLHei5wuJr+szX30tbb8pEVRnNrL3HeLUEWJeF4W4ccjRtMGv7JIJCZbkZhbny1pA6J1RoBW5hYgG2t9TblZHxIz5U73/wB8P9HRxMIxK0rEKpfKLAXLeyb81FtOfOoWBYG/FZ3RB2XKLk2ulSy9WLpTud4oRYuVYJojDK5IjIOaNja9r6FWOthYg972FTsc6KzYY0SB2dh47eyTFUB+iX7a8X0jnKQQCWNTYyGS2a3MoAp07EnXsKn4f0GqKmmEz3hpIuBb5X5JD6sB1gnuL3mTHbIxWIw+ZSI5UKm2dGUag2JHsm49CKzQoXUta2GXgVJa8OF1zHDylGVlsCpBXtpy+FbqWISxmM7EWVyBpYJjgtp/SGSDJlWJuJz5Lz4ZvzAkOZT2FqyLqM0r3OJ309efqN1n8amD/wC44Wk29Lbp9TCzCj7qOqY3FSFc0qIrRra5yXUSFQObBMvLXUDrUXFWufBGwGzSTfzt2b+F1q6PSljt4897qxbSnwz4edBK00X0ds7ZwyR5bkEn+1LEWHPyjQWqlp2ztmY4tDXZhbSxN7X9AB7qQDyVU3Vnths3lLh+GisRl4jn7XoPMxvbp8dDiF84Y2+upPgOXnsm2UEdRiT3yd1up87eNlD2ztEOSqEtZgxmP7VnU3DK3NADqoW1qvcLwhsbRJJ3jsBs0fc8yVcykTCxFhwA2H+10nw93048LR4pwJocoLnQSI18rds2jAgdRfS9qkyxmN1lQzwmN1lu8UZm4MEdyI5ZskliRmARmCG32WI172t1qNM4tYSEQNDn2K5+dlx28oZO2RmW3uANvhVf1juKsOrak228LK8YbNxIVlCZmRfM9izBWHPKqnMQLagc71NpWtD2ucLXI+qr66QiNwBvoVOnw2ZSo0NtCOh6Ee461spoRJGWHiLLz+Gcxyh/Iq5x4M4qCLExBQ8iAyJewz/a1AtcNmB01ryyixr+mzSUtTctadDvb/S9FYbtD49jw+6lbM3dZHV5JA1jmyheTdBe+oB1vbX0pnEulPxED4Yo7X0vfh5ePmusY/8AkVB8QMKC2EkI1WVk/mjZxf0vGPjaoXR2XWSPwB97fdPW7YSaPBnESrh1+0M8p7RA6j3ubIPeT0q/nnEEZkPp5pcrh3eaZ+M+LC7OjVbASzItuyqrP+RVRVn0Li67FGv5AlV1X2WELm+6W14IMFj0Kj6S8WWJ8pz8OQiNxnvYAXBtYddT0u63C5X4pEwghjnXsSDxuTpz1TLXgMKqTgWJ9CK3MsUL2zVEZ1yuafS91FBIIBTTGoDNAJywjMeEzlfa4PBivl9cv51nqCGaXBnMo+/mdfhfXb6J5xAk7Stm25tnw7Pl/wBGmUDFTRwypIW0EF5CRmFzcsgOpFmHLrRYFQ1MmLNZVAf27uP75p2VzRH2eKqW7mP4GMw0wNgk8ZY/hJCv8wW9160XSKiMmHOu/MQ4m/IO2HpomYXWetm9+MWfHYiUWs0zlbciAbA/EAH407hFHHFR0kUhOfV4HM2vY+hXJHEucUYiK2z8MyvfiTYlnHRZF4ShT65MrD981CwSSSavqXkWky6eZJ+h0SpRZreSd7jbWwcEiSfRHGIhgllE/GLZpFja4ZCAoViSotc3K371QYphVY3IJX3Mp7ttRqBvrzTrHt4cFT5vMDcksb3JOpv/AFvc39a9BkoRkdE14y5Mobytx3+yih3HxVq37279LgwAvcrgxmP/ABCSj/H6sVkujGHP6ircwau7I4cL/dPzvF2qvYbDNJOiYUFXzF4wTcjhqXJuB2Unl6VPxaP4PDYqeoIJvr4Dw8NbJEfaeSFhCY8kmYMXOThkGyrY3Yt1NxYAepPQVcT0FQ/EIp2OtG0a6+elvldNhwyEcV2TwSwGbZs+cfVzTyAdimRUJHxDD4V5V0jqGyYg6RnP7qwgHYVEKGO6P7SMYz6sptoPW1x760kFSySAS30turmOQdWC5T9gsVaVln4DkqpV1dSQBfU5TbmedqosUidVOD2R528wR+U9SSUxc50rM3oniz4v7M8MnoHgP/MBVK6mjb3onN9Hfa6nGPCn96O3oUnnkllkaUyLDJDcK8YRTdfaJKWuBy6jnzrRYbhEU1K4vOh4HX2KxmMYrBSVYhpY7s48NTtY8Pus8VjMViBBx5Hmjcr9UhCk3UsL5UsSCBzBHXS1MzYHFQ05qI7A6a6m3zOnonMMxWCqrPhrZTrqSDa3hoPml+0HjbiRLhxGRPnMh/aZQiKIgVtdQysxJ6toAbmpWHQGSJrpNfHn5Kwjoskjm5rtHHmtSqALDQVdgWVgAANFdvDbdn6UJ5XJVAyRoR1Zcxf4DMo94btVbVPu+wVRWvzSWHBdZ2rs2LERNFMgdG5g35jUEEahgbEEEEEXFRlDVeXw+wlxm4zqPsNM+X45SCw9GJvTYiYDcBOGV5FrpNvpgzKz4bDRrbD4YBEXKq8SVhZR0W0aH4PVXiWIMppoc50zXPkEkQmRjmjiLJBFurjm5/R4+fNnc6cuQGjHrzAHI1Km6dwDuMJ2/wBqnZ0ab/J6tW6uyHwsJjeQSXdnBC5bZrEi1z9rMfjXn+L4g2uqDOG2J3/fJaSngEMYjGwTmqtPqu78D6mP0nT9GFXmAf8Akkf+p+ySdwqrsFjh8TLMoJWMI8pJJbgylg416IUWQDoM4Fr1pK4CRjYye9e3mNvnchNyNs4lP9/d1ZNoLDFFKiBXaS7EkEMtjYKDc31Go0J5030dxh2HSPLe9aw2+6bqIutaCkmH8GgIpFbF3kfJZxEcqhSSRbi3a/vFrDS9XUnSSodUCfXMONxf6W9lHEAtZSv9TmH4UKcZldC3FdUFpFLM3ssSAwuFzEtovLlZlvSGqYHsaSGu1t4+JXeoBsjevwoE7RNhpuHw4UgKyAkMsYyq2ZeTWsDpY+lLwzpFUUWbKdCb6W+hRJAHKNj/AAkdsDDCk6CaIzMSVbJI0pHUHMtlVRex93KuQ49JHO+QEgP329fqgw3AC3YzwZw7tHlleJBGolUXYu45sGcnLftYjlYCmo8dnjhdCO6Te2w9V3qQTdK18FGE2uJDQ5HCtlIkRyPIcourKDa+ouOgvcTD0lnLWG5zM7u3r+m6T1A1T3FeE0X0H6NFO6yCUTcV9Qz5SpBQEAKQemuguTaocOOzxVXxA0Pvz9fVKMILbKu7C8J8TnmWdljR4SivcO2biIwOQEWBCn7VxcdassQ6SuqHxyk9pnLT86ptkFrhMMJ4Nr9GKSShcTxiwmTOy8LllyMQLnVu4OlyBrEPSGdtSZ2E3I12v87JfUi1l5jPBcC3AxN9NRMhtfuDGy29xB99Lo+k1TTAhhtfXS33uuOpwVY9xPDuPZ7tMz8adlyBrEIinmFUkm56sT6C2t6/EsXnr3XkP7+8kuOINVYxfg2zYhyuIRMOzlgAhzqpN8gX2dBoDe34ath0qqfhRASdrcPrvb9umzTjNddLw2Bjw8MeGhGVFXKB1CjmSepJ69SSax1bUE3cdypkTQNeS55i04u1nbDZF8hQymzZXjKrI6KRlz2IiBPIhjY21toqd39PY2YnLe9uY4A+HFNRydZMYxw1Pgqpj/202rN9bJqxuxsxGp68q12HNDaZoaLBWlOLM+a01OT60SYVTyGW+hK6Eg8we4NNOiDvBR5qWOUDMNjdEoYKLyPplA5kaWAso7dhqaanu2Ikm9v0KD/TaanHWMb2hx81LxuAbDPwnN73aNx7MqHUOp636jofhUXC6+Kqh7OhGhHIqbTyDLl4qZu/sSXGzcGHS1jJJbyxr3PQufsrzPPkCalzzBgsN1ypqRGLDdd82PsyPDQpDEuVEFgOvcknqSbknuarFTE31Km0LiKELmu0NuphtoYsuLYdniV5fuT8NBy/syvDFxya/S5Gex7Cn1TRLF3m6W5jw8VLgBa3MdlZoZVdQykMpFwQbgj0IrAvY5hyuFiFJBBWdIXUUWQqnv8AB5Viw8FjMzmTKGAIjVHBfXs7IBfmTWhwG0T3TyaNAtfxJ2Tb73AG6h7o7DnjmknnVU4kYQxhy9zpqdAFAANgL+0dan4nXxSMDItbG97WSmMJOZwTnYr8FvojE2F2wznqo1Mf7ydO6W7GoUx6xvxDNx3h48/I/VcI6t1jsrThpsw10Ycx/npUuGUSNuE09uXyW6nbJKK7ZCK5ZCKLIRXbIRRZCK5ZCKLIRXbIRRZC1zShRc//ANPakPcGDMV1oLjYKp72bbMKZEI+kzez/wANORc+i8h3Yj1pGF0Tq+ozO7g3/Cj4hWspYS75eJVKwWOXCzq7MEijgZQCGJcsb2DD7eZU587k69NjiEJc0MaNAqnAKthL3vd2idvwq1JKTmkYeVpHs41jLE5iA3K4vbXnzqbR1MQAhJs4cFqqadpbYrIGrG6lggooXUy3YQHG4cHlmY+8hGIHz1+FVmLOIpzZMTbtCum1t20aORUkeJCGYxjhtHmtzCyI2T+C1ZZhb1geW9rnqD7HX1TL4BuFdNxTAcDA2HRUQxi6qLWkAs4a+pYMGBJ1uDWhvdVJ3T+hcRQhFCFyWLCrJPPO92YYrEBbklVySvECF5XyqBfnS2q5oogYw4rZHgeGS0EjwEm5CWKE+sbApf1AB9ah1WHU1T/lZc8+PzT76ZrtRoVLj2ljBoWw7+pjdT8g5FUr+itK43a5w+X4TRpn8CFhLi8W+hnSMf8ACi8380jMP7tPQdGaOM3dd3mfwgUrv5O+Sh7KwixY5D5iXglu7MWZmzxE5mbU6chyFjpXMchbFSNbGAGgjRcfEGPACsW0doJChkkNlX5k8gAOpJ0A6mslFE6VwY1LNmi5SYbKfE2lxBaNh5oY1OsJ6OSNGl781Gq63JMo1jKf+3DqP5H/AJeHl78U0Y8+rvRONkbUZn4M1kxKC4I0SZPvJ6feXmp7ixKHDq/78Buw8OIPI/Y8Uzt2XKxYecNpyYcx/nmKsoJ2ytuE09hb5LfanrJF0Wosi6LUWRdFqLIui1FkXRaiyLotRZF0Wosi61TzBRc/AdTTcsjYxdyU1pcdFXd4durhwGcZ5WuIoQdT3PoB1bpUCGKXEJLN0aNz+8UTzxwRkn/tc5xuGeVzM7/7QdeIOQ7IF/sxyy/HnrW6o4mQRiOPQBYmqr3TSkvF2nh4flZYLF57qwyuvtLz+I7qehq0Y/MqueDqyHMN2nY/bzCh4fESJLO0TlMzgMLBkYBF0ZGBU69bX560PwimrmXlGoOhGhHyVxBiM1NGwDUW29StvFjPt4LCuepjaWC/wTMKgu6O1TP8FU4Dke0rOPpA3+TD6FZZsL/9gb//ALs9v0/pTRwXF7/+ULf/ABCkf/0EPJy1zyKRaLCwYdtCJQ0kkqkG91Zstj8LdwRpT8HR6ozh09SXDlsD5qNJj7f4N+ZVs3aOLx8c0JOHOQKrs3EBKuDYlE0PJhYMvI1GqcLbBNYFWtJihqIcxb4Lo272yFwsCQqS2XMzMebO7F3b0uxY26Xp0Cy4TfVMq6hFCEGhC5XgVsZx2xWKHw+kSEflanBsr6iN4QpVdUpRtp4rhRPIBcqpIF7XPQX9TYVxIe7K0lSRXUoJftWK7QNxHjyzoM6WuBJ9XqGBBW7Am45CmKiBk0ZZILgqLWXEeYbhWdtx2kIefFMZEN4TGgREbXzFCWztY21NrcgDrVfDhVPExzQO9vzVU+pe4gngo+CmkWQwYhQs6jN5b5JEvbOl+nIFTqpNjoQTjsWwt9G/MNWHY/YqbFOJB4qLj4Ppkggj0WJw0k45o66hIm/tD1P2RcHU12hY6mHWP/kNG8xzPhy5lNyuzaBSnxkmG0xmsY9nFoLKB/xQP2Z/F7B/Dyp19E4/3KXfi38c/LdIbJbQp7BjTYE+ZSLh11uO+nP3ikw4iAcswsUoxg91S4plb2SDVmx7Xi7TdNFpbuFspVklFFkIoshFFkLGSQAXJAHrQ4houSugE7KI+Nv7A/iPL5czVbPiMbNGalPCK3eVX2jvHqyYW00oOVpT+xjN9QWHtEa+RevMiuQ0Ms5ElSbN5cT6cB4lMzVLWCzVUdo4eSOQzszS5xaViPMLcioHJB9we/ne+ipnMDeraLAbKgqiajc68F6LuUWFeI8htGqn2tL3v0UDUt0FWMTiTZVUdE6WTJ81dMP4aRGIGSV/pOhMyGwX8Cobrw/eLnQ30FpgcQbhXwoIBF1VtP3Vc3lgCSTIGLBZpFzG1zlYrfTTpWgof8IPms7XsaybI3YAD2WqeYIMxBsOZHQdz6CpMj8guVGijMjso3/dFspYTZRXUK5+Er2xWJH3oYj/ACO//eao8UH9wHwWjwZ39pw5FdTqsVwihCKEIoQuaTWGIxaj7OIY/wAyo/8A1Utqu6A/2l7SlNS7eD9iB3lgHwM0d/yvXCmpu76j6pjXU6o20sNxYpIwbFlIB7G2h+Bsa4m5W5mFq6JsHaAxGGhmH+8jViOxI1HwNxTazaQb74fjy4WAExseJNxlNnVY8isikci/EF/RSeYBFVjFQIae5bmuQBfbzTsQu5MNn4NIkWONQqKLAD/PP161lYg+R2d5uSpOg2U22lWbBlbdN7qvYnd4IS+EkOHbmUtmgJ9YiQF96FT3vUaokjk0mbfx2Pz/ADdKaCNkrwW3pGRZJcMxVrlZYDmut9GyaOAw1AGbQioD6JrJC2GWxHA6e+30TglIGqYYbeWAkAYlVb7kvlb+WQBqXfEIt23Hhr7hGeJ24TSPaBPJ4293/g0j+pzN0dGu5I16+OYc2jHv/wDJroxSU7RoyMS3F7xwIbPiowfuqVLfBRdj8KUJMQm7rCPS31XC6JqU4jekH9hBJIfvy3jT5vd/ktONwuaTWeS3gNf9KPJXsZoEnhxcuMUPPIchv9RHdUBBsVcg5nsQQbkA9qsmUcNKbMbc8zqfTgFBlrHuNgnEMahQqgKALAAAAD0AoJJNymt1GnSltKYeFr3IgXD7RXIgInR0tb9nlGcsn3VYgBh1JSrmilLtCnqV5JIPz/K6tU9TF87RTZ7v993f+d2b+taWjbaBqyFe69Q/zXri4I7g1IeLtIUVhs4FacA14kP4R+lN05vG3yTtULTOHiVIp5MK0eGEtto5fvYaT+68f/dVNio1afNX+CnR48vuuvVUq8RQhFCEUIXN9qR5cfjB95opPnEqf/HSmq3w49ghY0tWKXbwfsCe0kLfyyo39K4U1N3Pl9UxNdTqKEJ74eS2jmg/spmZR+CX6wf3zIP4abO6z9UzJKQnG8OyPpCLkbJNG3Eifs9iLMOqMCVI7HuAaZmhZMwseNCmASDcJdsjaudjDKvBxKi7RE8x96NrWkj9RqORAOlZx9A6nd4c1ID7hNXNR5X2FkoBId7cSUwkxU2dl4aHs8hEan5sKgwuD6hoOw1PpqlHQLFIgiKi+yihR7lFhVcCXvLnbk3Q7QJFtwh5cPEQCDIZGB18sak/8xQfGrqjGVj3+Fvn/q6hvK3HYGFfV8NA370SH9RR8VM3Z5+ZXQj/ANOYNTdcLh1PcRRj/po+LnOhefmV0hL8XEsWJjyqqrJGyaADzIQyjT0L/KpMbi+I3OxB+yjyDRZzCusKgvCT7JfLLPHcWDhxboHFz/eDmpsoJa137okuNrFWHDvUNwTzHLVtDEKmUWLu5skaC7ufRf1J0HMkUuCJ8rrNThjzbK0bn7tGEnET2OIdcoAN1ijJByA9SSAWbqQOgFaCCERNspEcYYLKw7QmyRSP91Gb5Amn0tfPOz0yxRjsij8q1UAtG0eCxVQ7NK4+KkCnU0o2zh9Wo7XHyJH9KYp/8YCkVf8AlJ56qTT6jJ7uHNl2jh/xCWP5oW/6Kq8Ub/bB8VcYM7+64eC7TVItGihCKEIoQue7yrbaMn4sNC3yeUUpqtMOPeCj0tWiWbzpfB4gXt9Uxv2sL3/KuFM1AvE5SNkzl4UZtHtlcdnXysPgwNAXYX54w5S66nVv3cm4WPQ8lnjaE+rp9Yn93jfOkOVXiLNnLodJVWuVb+zfTNpw4RCQILFmUkFZHszEFdQVjA1B+3XKiRlPRy1EguALAcydvdRZXOdNHEw7m58gvMXvFisJK0YYYlF/tdHB524iCxA0Gqk9zVZQ4IcRo21B7Jd8rc/VIqsYip6gxWuBx8Ur25t6XGqsTwpFGGDtZy5bLqB7KgDNY9eQqwwnot8LUddI7NvpbmoNfjrHxFsQIJ4pamCKG8cjofwOyj5Xyn4itDPg9JKLOYPkqeLGKhn8r+eqcbrvJJLK8z52jCwqcoBsfOSbaXN1FwB7NYXGqSOieIY9t1p6SpNREHlW2GqBynNWc1cC65Vze1SIDIpAeFhIhOuo0It1upYW9ascPAdMIzs7QpiQ2aSqu2BZzeaRnP4j5fggso+Vej02D08LbBqyM+LSvNm6BeJh2gbPCF1FmUiwNtQbqNCLnoedN4jhLagDLpZdpcQ0LZbnkp2GxmIkZVLLCpIBZBmcA9QXGUfFTVLNgLooXyDtOAJA524KxgxKDrWtI0JsSmWBj/0btWJizGOccNmdixs5sCSe0gXtYMajYNUsrKDrALOabOt7FXEpMVUY79lwuF2CpikJJvvPk2fiyOfAkA97KVH5kV1ouQElzsrSVxMC2la1osLLEONzde11JUfBcmHZ2/M3/rTEHEeJ/P3Uio/i7mB+PspFPqOpmwpsmMwj9sRGPg90P5NUHEReH5Kywo2qAOd13qs8tSihCKEIoQqNvklsdEfvYdx/JIn/AHmlNVjhx7ZS6lq3UXaseaCVfvRuPmpFcSJBdhWOEGWRxfSRIcUo7LMgv77yJKfjXGqFh77sLeSlObUpT7qNtLMEEiavEyzJbqyHNb4i6/GuHZMVLOsiIXQ8btmKPCtiibxCLigjqCLi3qdAPfTYF9FnibC65ruQrBcRj59XcsfiTdgPS+VB+7VN0iJqJ4MKi3JBd6/gXKhU0gY2WsftqAlsshZix1JJJ95r0WCFsMTYmbNAA9Fh5ZHSPL3bnVY08m0UIUeSFg/Eido5LWzLbUdiCCCOfMVXV2Gw1YtIFZUWIyU2g25Jyu0sZFhuO/Bdb2AKOrHW3MMR36CsBLh1O7EvgIyb2uTpppdbCGpBo/iXeVvZebL27i8XA8sSwJlvoeIxta4PMDXXr0pmpoIaWpihlJtJsdLb2TzZusike3dnD0uk0ommIM8hcAhggAVARyOUc/4ia3dBgdPSnM0XPMrJVeLyStLW6AqTV2qRFCEVxCb7zYYYvZ4fm8WjW52tZvys3wrzajZ/SsbkpHaRzd31297hbcS/FULJ299m/p+3V63H239LwcUjftAMko7SLo3wPtD0Iq7kYWOLTwVhG8PaHDil3iticuz2Uc5JYo/hnDN/dVqXTtzStHimqp2WFx8CuU1qVjEUFChYJ7yTD8Skeulv1Uj4VEgfeSQeP2U2pZaGJ3MH6qbUsKEtcs2S0n9m6SfyMG/pUatbeByl0DstQzzX0UKzK2CKEIoQihCpO+//ANXhv/wz/LNFSmqfh/8AkPklLSAcyKWrlYPqreoNvdahJdsVlioCMPsvEDk2GTDv8Yw6H5q6+9xSBuqahflltzUfaO0I4gM5N2NgACT/AJFcfI1m6vmROfew2SefbLiaSFAuinKVV5Dm0tcR3y8zoR60kveXEAeqbL4GNBLrniLKA/00wwYJxIIJJQVDIBlYFisYI/3f+8sRoVsDbSlxTMp2mac6NBKzuLw5jamabO58Oatm8LrFHHhY+SAFv6X9SbtVf0Rpn1VRLikw1cSG/f8AHzWbx6obFGyjj2Gp+35Vfr0BZRFCEUIXqKSQBqToB60iSRsbC92wBJ9EtjS5waNymO/ZOTDYKL23Ki34j5F/MsfhXnHRy889TiT+JIb66/Sy3NTGGNhpG8NT6I3WwowW0MRgvsckv1WwdP7pZfhTnSWEy4a2dveid7H9CcpyGVjmnZ4UXaGG4cjp902+HMflatvhdYKykjnH8gL+fH3WJrYDBO+Pkfbh7KPU9RUUIRXF1O91sYFkMbezILWP3unz1HyrHdMsNM9KKqPvxa+nH5b/ADV/0frBFMYX91+nqsd08SdnbSfDObQ4ggKTyD/7s/EXQ+oWimq219Gyrbvs7wI/b+qvIG9RM6nPm3yUfxY2iTjkikcLHHCropIALuXBbXmQFAHa571ZYcGBxc46qPipkLQxguDuqpG9+ViPQ1ch19lnnMtvotgpaQsMtuHpziz+/NNOf0Aquozmlkd4q1rxlhib4fhZA1YgqqIWvExZkZe6kfMUmQZmEJcTsrw7xXe93saJsLBKOUkUb/zKD86ya26YUIRQhFCFyrfrBTYnaJEbWWCONWzMwF2Jc5VUEsCMmvK6kdNElma2qssPmMWYhoN9NeCXJuzMJJJM8JMgIIMMugPMAhxz01PKgRi5PNTnVcpaG6aKNJu5iliCRupIYscsjoxBFrZSMvID7Vufek9TYWBTvxzySXMBuFfdl7NGM2LDCGKNwERX6pNFYBtOdpE5jmOXOnFncxa/MFQ929h8eFXnOaNmLiMH7XIl29om49hbfivyCWRgCx1V1JVPn7Ww5BMZdrwRERQpmOZUyRZVjQswUZ39kanUakUova02UF9TFGct9eSgjFzYjK+eFEWVmw+QMc3AP1szysRlw41QkLds1gNabniE0ZjdsUw+oc5T/wDReLkBxMkDmNyWvHYy5OjcFrNa2oXVrdL6VOirTR0rYaaMHKLAE2v7cVmpsFM0zpJJN/BScLgcFJlC4rMX9kBk59iLEg+hsao5OkuNBpkFLZo30O3n/pKGBUIOQym/ol21NnNA+VtR9luhH+PpWtwbGIcTg62PQjvN5H8cis/iFBJRyZHbcDzUOrdQE43WwmeYMeSeY+/p/j8KyfTGv+Gw8xDvSdkeXH98Ve4BS9dVZzs3X8LLdZPpu2HmtePDqWB6ZjdI/mOI3yqNR03wVBFTce87zK0ETuuqHzcNgpPinhDBiMNjk+8In94u6e7TiL8V+MqKJs7H079ngj14IrAWhsrd2n2WG9EQYR4hNVkUa/C4/L9KrehlU6LrcOl7zCbfPX319VVdIacOLKpmzhY/b8Kv1vVl1IwODaVwiDU/IDufSoGI4jDQQGaY6DhxJ5BSqSkkqZBHGP8AScT7NwcbcOTEZZABcFlH6jT3XrExdJMbmHXQ014ztofz9lpXYJQM7D5bO47fhZJsCJtYsSp7eyf0alO6YVTAW1VIbbHf7hJHR+InNDN+/NQ9+o0nRYlzS4qO1xCjEgaHVhoh5MLm/aqzo1M+GaQ5SIH30JGnK3O2yuqqlkljYWm728efNV8yYrElsRLGjyPGLAEBnEK2dUGUjiAhmaMkNqbCwrY0tUyIEZb3VfXUElQQQ61uCXWhIRnj4fEQOj2yhlbQESIcvMEWJvcWtU+OopZDbYn0PzVTLS10Av3mj1HyKylwzoCyNnUAnK5F7ej6f3vnUkh7AS03Hj+VFZLHIQ17bE8vx+E23jwIgi2c6gvxcGqaCxLR+e+U6gHitqdBYX5iqygns9wte6vMTpw6NpuABzSgwyHmqJ+8xJ+Sj+tWpMh4Ae/0VDmhbxJ8hb6r1cLL96P+Rv1z/wBK5aXmP31QZoDwPzH4XUvCXEMcI8TXvDM6XvdbNaQBSdbAOBY8vdVBUsLJSCtXRSiWFrgrvTClIoQihC5bvjs3EYvHlcAJMqgDFycQJGXUeRAbZswU3OW4FxcXvQlteWiwKgN4eYlPMYUdhytLDM1/Xi4eE/KQULmY80l+mzwRTOJXSSIO0kLXyKwBOXJKWKi1rWblbU1EdPI2XLwKifHTxzZOBXbdiYJYcPDEpJWONEBNrkAAa20qWpJ1VO2ru7E2Mkw8ksyw4iN5lVGC3lzASeYDMQLo2QnW7cwLV0C+iUZXNbbgqhh4THnhcKGhYxsFFl0AIIHQMhVrdL2qnqIzHJZUNQzI/RbtmYEPi8OguFke0oB0aNLzZf3TIq3Ate5vzN5FG97nZSdFKo5XkkE6BdeGL9Ks+rU3rQucY7cpMW+PlgJWYYj6u7HhlhGhdSvIXct5hqD8RTkVQ+MgX05cE3LTRytJI15rRu/tnjhsHjFKTIcnm9oMOhP3ux5MD1vrnMRoZcNm/qWG93+bOXP0+ibGWob8JVb8D+8fqoW0dnvC+Vh+6RyI9P8ACtvhWMU+I0/WxnbvDi0+P5WRraCWllyPHkeaYbbxQwOBIvaWW9+4FvN8hp7zWJjd/W8YMzv8MO3I22+Z18gtRFEaGiEbf8j9/X8D3Vt8OthHC4Nc4tLL9bIOzMBZf4VAHvvV9NIZHlxU6GIRMDQmm82x1xeGlgbTOvlP3XGqt8GANIBLTcJxzQ4EHZc33MxBlhlwUwySRlgAeYIPmH8La+oYdKpsczUNbFi0Gx0ePb3HuFBhiE0L6KTcd37fJRI8C7ScIL572I7ep9PWtxLi1LHSfGF3YtcePgPFZBlDM6f4cDtfvsme2tqJs+LhRebEPYEgXIJ0GnUkmyr/AJOBgin6QVPxdXdsDNhz8B9z6LXsjZh8Ygg1kduf32Cl7ueGyyRcXH5zNIc2VZGXhg62JU2Z+5NxfQdzp3VLhYR9lo0AHJORUcbW9sXJ3K82/wCGmHjgllilnDRxu4UlGBKqSBql/wA66K2cfyXDQQH+Nvmt2xMOkMEccYAUKDp1J1LHuSdb1SSPLnEndaeGEMYA3ZV7euXgyxuM2SR1lITKGGIhHkdWJspKEqxsbhQLUGWQRkMIv4pPwJmmDWjf0VWnnzDLlVIxrkGtzcm7HQHUk2AAub2qOAb5i65+nkOC0FHhDIO3Jw4cPXmmWx92lbDozs6riJoY1hU2XhSSKjXFjYshZri1hb1q0hqpWjqg7TispiNHSzSGoawCx0/JXQ/FXZpOGXEplzYbMxzXF42AVluPXI1uuWpUM5hdnAVVPSCraISbXI1XLMIs078MM7SaELGtkCa5ifOtraWzNY3OhtTTsUqJHXvZuu2nkp1R0ZpaEho7TiL3Ov8A0mx3EnsSCQ3QHFN+ggsPdr76T8Y7mfmkf01pGrR8grp4WXg42GnUpiGbiglswkjAVbq34D5SDrYqTzroldJq43KQacQdlosF0KuriKELw0IVL3D23G0AiUhZVaQyI2jljI5L26hmucwvrccwaWwNcm3uLSrP9MNL6tN9aVzLfrDrtHG4fDYYgs4ZMTIuqiFCrEMw5uNRbmM4Btmph7Wl3iE4G5rOcNtl1pFsAB00rqcSPevdpcYsfnMckTFo3F9CRYggFTYjqGBFhY1wi6FUsR4dzi7LMHc2uxlnVjYWFzKZgdABqKYfCX7m/okPijf3glh3Z2hDLE6pIxibMGUYdxqCpB+uhYgqxGiUmOExHM0e/wD2kMpo2G4Tl12pMcgjaMHm+WGMfzGeZx/DHfsQdakdZK7kPdOCNgVq3T2AMFBwg2ZmYyO2ti7Wva5JtoOZJPMkkmugWCUlO/u5wxaiWEhMTGPK3IOo1yP/AEb7J9Lin4pTGeY4hMTwNlbY78DyVY2BvQhUx40ZZoCfbHmzL0I+/wD82hFZrEsAqGSGXDCcsnZc0G2W/wD+fom46qMdirGrNQefl4rzdfANtTGnFSi2GgYBVOoZ11C+5TZmPU2HQ1f01JHh1MKSPU7uPMpMQdPJ8Q//AOo5BdYoU1FCFzPxI2M+HnXaWHB0I44HS2gkP4beRvSx6GnWtjmjdTzd12nl4qJUxuuJY+8338Fo2lvjCkHFiA48oAta5UjTW2p15D7WlZWm6M1bp/h6p56iM3HJ1/8Aj58eS66viy54W/3H6eXn5e6abg7nMjfTcYL4hvMiNrwr8yehlPX7o0HW+rkkbYRxizG6ALtPB1fadq47lX+mVJWvExZ0Zb2zKVv2uLUIXKYtnYvBKIXUuiWVGKSspUciJIUkIFvsyKpHLM2hqO+nDjcKbDWujGUi6Wbcw0+JaMBQAubRY8ZISxFvsYbQAX596SKbQi6lw4r1UokDL2vx5rCHcPFS3UpLlIsW4cca6+skxk/9uutpmjVO1GPzyNLQAAfVXHd/czEDEQzYmXywEskYcMCxUqLhY0AABJ1zG9tR1ebG1puFTvme8WcVbN5tlDFYSfDk5eLGyA9iRofgbGlprZcp3FkEKPDMMmJ4rhw2hbIcvlJ9oAW5d79RUGdhbtsrmCo64kvPaVs49R7qVkS9dpK2OwUaXZxObldco4Mlwx5XI+z2F+lSqZrr34KurnMsG8V02pirUUIRQhVTbe5MUrM8bBGZi5VkEkec83CkhkY9TG63NybnWm3Rgm+xXbpUm4kjEB54WXqDFim09BNjXQfymjqz/wAii45Kz7B3diwtypLuQFLtlFlGuVVQBES/2VA9bnWlNYG7IJunNKXEUIRQhFCEUIRQhFCFVN7tyIca6SZmikBCs6AXeP7pv17NzHryp2OZ8d8p3TUsDJbZhsrDszZ8eHiSKJQsaCygf49SeZJ5mmibp0aKVQhFCFhLGGBVgCCCCDyIPMEdqEKnbC8O8Ph8U04JdVIMETDyxE8ze/mI+yT7I7nWnnzvc0MJ0CZZAxjy8DUq6UynkUIRQhFCEUIRQhFCEUIVc25ujDOzODkZ7FwUR45CBYF43BGYCwzLlawAvYWoRdV//wBAvf8Aa4e3bg4u38v0/J/dt6VzKOSX1juasmwN1osMwe+dwCqnKiIim1wkaAKt7C7G7HqTpXUhP6EL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4112" name="AutoShape 16" descr="data:image/jpeg;base64,/9j/4AAQSkZJRgABAQAAAQABAAD/2wCEAAkGBxQTEhUUExQWFhUXFxoXGBcYGBgfGRwYHB4eHR8fHxwaHCggHh0mHh8ZITIhJSkrLi4uHB8zODMsNygtLisBCgoKDg0OGxAQGzQmICQ0LC8sLDQsLCwvLC8vLCwsLCwsLCwsLCwsLCwsLCwsLCwsLCwsLCwsLCwsLCwsLCwsLP/AABEIANUA7QMBEQACEQEDEQH/xAAcAAACAgMBAQAAAAAAAAAAAAAABQQGAgMHAQj/xABJEAACAQIDBgMEBwUECQMFAAABAgMAEQQSIQUGEzFBUQciYTJxgZEUI0JSYqGxM3KCksFTotHwFRckQ2OywtLhFqPDNFRzdPH/xAAbAQABBQEBAAAAAAAAAAAAAAAAAgMEBQYBB//EADoRAAEDAgQCCAYBBAICAwEAAAEAAgMEEQUSITFBUQYTIjJhcYGhFJGxwdHwQhUjM+FS8TRicoLCFv/aAAwDAQACEQMRAD8A7jQhFCEUIRQhFCEUIRQhFCEUIRQheE0IXiODyIPuoQsqELk++u+GJbEy4eFzBHE2RiluI5ygnzEHKuumWx0vfpSgFbUGHtmbnedFW4oQ3tl5D3kd3PzdiaFaCigaLBoXssAX2CyHujup+akGhBo4HfxCdbq744mHERRSSNPDI6RWfWRCxChlfmwuRcNfTke4Qq2uw9kbOsYfRdhpKp1hLKqi7EAdyQP1oQiOQMLqQR3Bv+lCFnQhFCEUIRQhFCEUIRQhFCEUIRQhFCEUIRQhFCEUIRQhFCEUIXhNCFTdrb5F2aLBBWK6NiHuYgeoQAgykddQo7mxFMyTtYpcFG+XXYKobVgkl/bzSTH8TWT4RrZB8r+tQJKmQnQ2V5TUMDdxfzSjZu1H2dOs0K3UkpJFmKq4YELfQgENlINr8x1pymmNzmKcxDD45GN6sAG9k02n4j42UWj4WHHdQXf4M/lH8pqaJL7KMzASP8j/AJKoxTs07l2Z2kGcsxuxYaG592Wn2lTIoW08hjbsRf7FO8NXE8VliaFwJFjJCJY8rFSp4gZSQQRoLEctT+VLaLmyYqGCVwjdtuVZdm+IePhsGeOdR/apZ/50I/NTTnw99iqyXC237Dkr27t19pTZ5kULGAixglkB5s2oGpuBy+yKdhiDb3TUEAjLgdVI2XhjEc0LPC3eJivzA8p9xBFdfGw8FySJh4K67H36khsmNs6Xtx0WxUf8RB0/GvxUDWor4iNQob4CNQuhRShgGUgqQCCDcEHkQeoppMLOhCKEIoQihCKEIoQihCKEIoQihCKEIoQihCKEIoQihC5/4obZcGPCISokVnlYaExg5QgPMZje57LbrUeplLG6KywyjFTKc2w1SHZ8gAAGgGgA5AVV31uVopI7DRT8QlxelFMMdYqs7fwRaNwOdrj94aj8wKIzleFKfd0RA33HmNVXoJg9ggZ2IByIpZtfwqCant7O6dkroGsDnO3TrC7oY6RkZcMygX1kZEuCO1y3O3MdKV8ZE3S6pqnE4i9rmAm1/BPsPuXj+owo980pP5QW/Om3YjHwB/fVMHFCdme/+llPuXjzy+iH04so/wDgrgxGPkVwYo7/AI+/+kixm5WPV2c4cOCAPqpEa1r9GKk8+gqRHiEF9TZKZiDDIXOG9khxgaI5ZUeJu0ist/dmGvwqzinjeOyVI+LicND9lN2Lh/ICebXY/wARvTzdlDB0vz1VhgSwvSSmyomMlpQCU0KweFW23WdsGTeIxtLGP7MqRmUfgOYEDoQe9RKiMNII4qHVRBhBHFdUqOoiKEIoQihCKEIoQihCKEIoQihCKEIoQihCKEIoQihC5L4rbSjmmjihymWAkyTcwLj9jpzvozfdsvU6RamVgGUq6wemme8yMNgPkfBIdi7Qz6HyuvtL29fUHvVc5ltRsr/PnuHaOG4/eCfx4654caNLKRcRpzt3YnRF/ExA99KaNLu0CraqZkW+/JMod081mxsnPX6PCWC+5nFnf4ZR6Gos1bFENPmfsFWvqppdGmw/eKsOCiSJckEMcK+igfkv9TVHUYyT3RfzTQhaNythDHm7H3aD8qrZMQqHcbJwBo2CWbcnSJAWkaPMwUMBmbqTYNccgTcg27GnaLr55DbtWBNr2C499gvdkTJIZcsjOFfLYrlK+gItmU9CRfQ6noVnXwhmYEEi97k38fA81xr731TJVI9lmHxv+t6jsrp2fySjY7heTHMuWRElU8wwH6G4NWMGMOB7Y9QmzEw7aKt43cuFjmwjnDvzMTXaI/wk3T+Aga8jWmoscvpe490kh7PJVraHEhYR4iMxOTZTe8b/ALj8m01sbMO1aSmq45xdp9EtkgJ1SPaeMy6DVjoq9T/gPWpt7J8vDAnfhttlMHiWOIyZZgF4504RGoUk8o276agX56R6iJ/eVdO8udcldtBqGmEUIRQhFCEUIRQhFCEUIRQhFCEUIRQhFCEUIVA3n3skkdocG4RUJWXEAAnOOaRhgVuORc3ANwBe5EKqrBDoN1YUVCZzmdo1VfHbfx0MZC4hzE3tswDSxjqUbmAet725i1RYa97gWnvcFPmw2Jrg4Xy8fylS4dQoC+z0+PW/W/O9Qi9xcS7daKANYwNZss9i7vy4uf6k8NYzaSa2gB5ooOjORrY6LoT2MgPEbO3x4fdVOKVzGuDY++OPhy8V03ZeBiw6GPDLYE3eQ6szdyx1Y+p0HSqKtxM3s3f6KlEdzmfv+7qWkYHv6k86oZHvkN3FLusrU3lQvGNtToK6GEmwXLqrb3QR4k4WPyWL8eOQklc0drABSMxIa9r8lJ1rS9H6VxkkaXZdLEcdfpZIIDyAsd2sEMLiZowUY4gtiHIBDKwsNVuRlNzY6a3GvSR0hogyGNwd3eyBogMDD5q0wyq6hlYMp1BBBBB15ism+JzDlcLFLBus7UnKurF0B50pt2m4QDZacZCkkbRToJYm5gi5Hb5dxqKuaPE3NcA4+qQ6MO20K5nvTum2DYzKxkw7WAcm7RA8lbut/t/PvW+wzE2zHLJvzUd73DdJpCLa1pGsB32VHVVdvNbsDtzFtDwFnkXDA+QBir2HQOLOI+wv+VhUaOije/Pbs8P3kolRiMkbMn8uPh/tWbdXfObCsFxEjS4Y6Euc0kX4sx1ZB1BuRzB0tTVXQhgzx/JOUOJ9Y7q5d+BXXkcEAg3BFwRyIqrV0sqEIoQihCKEIoQqbv8Ab9rs/LGkfFncZghbKqpqMzNY9QbDrY8qLLl1V9ieK888gheGGFmvaYuxjUAFmupCktYaC459KZqJhDGXkX8ktjS7ZbZPGAItjBxSGI4qtkiYdCoa769rfEjWlQuc9gc9tieHJcdYGwVbxPjJjC5ZBCFvpHw3bT1fMNfWw91O2Sbp1sfxsBYDFYUoh5vE+YrfqVZQbe4k+hri6rlvTvIpwsf0WUFsV5YpF+ylrvIPVV0F/tFQaZnlETC4p6CIyyBoVWhwaoiogsqgADsBWacS43K1DLMGUcFrkhpKdDkpwGwHlxH0eBssZGeXT9ihPNfVtQqnlqeQtUxsgLM8g228f+lX1FSabsRnfhy8vwuk4TCpHGsMK5YUFtOvfXmdbknqb1Q11a55LQq1rcup3UkCqmyUvbVyyEWoshYTwh1KtqGBB9xpTCWODhwXCl2ylSXDiKRVJjAikjYAgMgA5HoRZh3BBqXVB8cxe097UHz/AAkt2W8pDhY2ZUSNBqQigXPQAKNWJ0A5kmmgJah4aSSfFdNgFjsPCGOBFZQrG7uBawdyWbl6kiu1bxJMSNRsPIaLjBYKfao1ktFqLIRaiy4tRUKCCA0baMpFxY89O3cVYUdU6IgHZDm59DuuU737qfRplsScJJ7Ho3Phsfu21XuAQeWvpeDYgKpohkO3us1icBhBmYNfp4qMkdakBZRz16zgEIFZ3IuEUXNu56AeptUSrrYKVt5XWUuioKisdaEXsrZubvmmCw7wYtXjEeuHDAXdTc8INcpmDaC7AWK9jWafU08ri6F1xutlFT1EUYE415809bCzYgB8TPIuYXEOHlaONfTPHleQ9ySAegFYqu6RzmQtgGUDiRc+6mxwDcr2PYxX2cTi1Hb6Q7a++TMfhe3pUMdI60C1wfRKMDFg22cTgpIzNIJ8GxKySuoEsN/ZZigCtHewJygi9yTWiwnHG1Z6uWwdw5H/AGmZIcuoV3jcMAQQQRcEagg9Qa0KjrKhC+d/F3aaS7UcRtfhxpE5toHUsSB3tmA94NKCSVV48UXURMSYlYuB+I2vz9w+QpWbTKE/8S4Q9UBx15lC4cNcjlcgD0Gn60gplZfRgLept8ef9KLosvDYG1uZI/O3+NC6n24eLHEKEm2VjGCdBdvPl99kJ916rMTDsgI24q1wkt6xwO/BXxJapLq8LVjjcUEQta50CqObMTZVHqWIHxpyNmd1kzLII2lxVl2Hss4eERkgzSfWTOOrHmB+EDyr6CodfVcG+nkqVpL3GR37/wBJqq20FUll269tRlXEWoyoRajKhFqLIuoWL2YrtnBaOS2XiRmxIHIEEFWt0zA21p+OZzG5SARyKSQsIdkDMrSPJMym6mQrZT3CIqpf8VrjvSnVBtlY0NB5fndGXmmFqjZUpFqMqEWoyoRajKhFqLIULH7OjnjfDyi8cg8vdWGosehB8wPpVth9W+JwsdRskzRiRhv6rlrxvGzxS24kbZHtyPUMPRlIYe/0r1ygq21UAkHr5rz3EKQ08xbw3C37uyqJZlPttlcHugAFh+619PxDvWN6VQyicPPdW36KSxGmMY7w3W7bG0cPfgSednsvDVSxJbkLAaE9OtUVLTzG0jNLcVop5oh2H6+C17v4qfCuIk4iDXhxzqwjlXmVBPsSKPu6EalTrZ2vpI5mZ5BqdyNwfuFXtjBOVunK/H/avWyt4oZm4ZvHN/ZSaN/D0ceqk/CsrU4dLCM/ebzH35eqSbtNnaFNnGn+NQWmxuuqJuy30fEthB+yeMzwr0QqwWRB2S7IwHTMwGgAHoeAV7qqAh/ebp5jgoM7MpuFbavUwvmbxN2euH2liFBzK78U25qZPOVPrck+5h60obJJGt0kw0t7nQcvla1dXDspuzsO8hIQElLtpyNyPKTyBsWt8KZkkDN09HGX7JpJsAKmeVyLi5AFwrm/mvewAFhc2AIuaj9eXOs1Sfhw1t3Lbs7Z+H4gSxmZkDksQQFOoa3LUkDS/X4plkkte9kuJkea1rrXvFGYcTDLGBdiBbpmHl6d1NvhSWWfC5jkp1452ParCmNmX24bjvGwb8myn5XqmyRu7rvnor/PIO835ap1ujlxOJz2PCwy5zmBH1zaLodfKmY8vtKaVIDBEb7n6KqrphIQxqvEOt2PNtfh0HyrOyOL3XKjHTQcFstSLLiLUWQi1FkItRZCLUWQi1FkItRZCLUWQi1FkItRZCLUWQi1FkLCaO49eYPrXRcG4QDYqi+JWEAEWMUHW0EoA73yG3cPdP4x2rddGq/I8xnY/VUmM0XWR3G4+iokplexVchU5lYt5ge4C3/WtfUwmpjMb2aeP+lQ0kzaSQPa/XwH5T/w0wHEaTFSasDlUn77DM7fIqo7eYViKj+32B+gLeQdvtn9JVm2rJFMJYWkW4ZFUZWukh1U5gb30NiLWppkbgA63P1Ccc8E2ul+K2ZOF4csK4pOjKVVvTMrkDMPvKfWwqL1DQ7NE7L4KR1pIyyNuoGx99Hw8rw4lHMSvluWzyR201IHnW/qSPxVErsIZKA+IgPt5A/g+yhai5A0V92ZOsuPgaMhkGFlkzDUZXaIJr2NmI/dNPdGKd8ZlLxa1hb5qNUEGyuFaxRV88eNkartRioN2hiZ+xbUAj+FVHwpQSSqXC2hFv1/pQuK/btYJooAHFmYliPfy/K1VU7w9+itqdmRgumcsYYFWAIIsQeopoaap4i41WqDCKhuvbL7lHIDsBysK6XEjVcDQFDxsQmfDgi1pz2+wHv8CVrkjuriefD6rrGiSRnn9E9MdUQcr3Mn+5uHIwasfaxMjSn9w6L/AO2qfOl177HIOFh+fdZwvzyuk/fBWLETKiM7GyqpZj2AFz+VVjYy9waOKbJsFR5vFfAiIyKJmIYLw8gDagkG5bLl0I5305Vo29E68zmBwAIGY68PTj4Jj4llrpntffvC4fDwzvnPHQPHGoHEKkA3ILWAF9bn3XqNh3R6sr6h0EAvl3PAeqU+drACVq2X4jYGaKSTOyGJc8kbIc4UsFuAtwwuRqpNri9qVW9Gq6kqW0z29pxsLHQ3XGztc26XL4uYA9J75iCMi3A6MfPyPpc+lTG9DcSdK+JoGZoBOvP2SfimWurlsbasWKhWaBs0b8jbsbEEdCD0rN1FM+B5jkGoT7XBwuFWtq+JOCgxIw7MzHMEeRQOGjE2szEjl1IBta3O4FxH0brn0nxZbZnC+58k2Z2h2VSN6t/cLgXEb55JCASkYUlQeRYswAv0HPkeRvSsI6MV2KNLoRZo4nQX5LklQ2PdY/6xcD9GOJEjFQwjKBDxBIylgpHIXAbzXymxsTTbejle6s+DDO3rx5brvXsy5rpZH4uYA5b8YArdjkFkNyMrWa99L6AixGtSm9EcQdG+RoBDDY68vNJ+JZeyvWFxCyIsiEMjqGVhyKkXBHwrNvjLHFrtwnwbqFvBtyHBxcWdiqFgospJLEEgWHoDUugw6eumENO27ikvkDBcqs7P8T8JNx8qTDgRGYhlUFlBym1mIBuVGpF8wq2qui1ZSyxwyWzPIAF72vtdNNqGuBI4Kw7sbxQ46HjQZrBijKwsysLaGxI5EHQnmKqsQw6ahnMMu45J1jw8XCy23s/j4fEQdXQsno/NT8HANKw6cxSgjgUTsD2a+IXK8I2dFccmUN8xXsUbg9gcOK83mb1chYeBVn3AYJgYg3lZ5Zhb8XFkFhb0X5CvPsQB+IevTMPLfh2W4hT8Ru5E8pkNtZUmIAtd0Wykm97j5W6X1qOJnBtvRSDECbpzTCdXPN/tjmOX6QgvHJ+109lwAAx9GAsegKjvUlnbbbiPcJo9h3gVaPBOKy4o6kh0VSei2LZR6BmZv4qsqQ3Ze2v1VdVNDX2C6dUpR1xHx+wq8fDyKFz8JhIRqwXN9XmHRb8SxPOx7V0LhULYW5q4zYvGhjvi4pZCCCQZFuLoRf7oso01HTMaOKBso26u0OIjI5bixtZ1fRh20Oo7a9b1XVEeV1xsrKmkzNsd00mGVs4F9LNa5NuhA9NdB39KYGosnzoboOMT7JDHoq6n/wAfGjKeKC4cFrwOAM0oBZgIVLMyNb62TWwPouY2PRhUWtqOqYBa5PPkEuCPM7fb6lSdsYXERQyMkyuFRjaSMZuWlmQqL/wmoNPLDJI1pZY34H83UmV0rGE5r+YXScNAE4cY5RxgD4WUfkKhTuzvuqtosxVHxix0sWz/AKpsoklEUns6xsj3GvcheWtr1ouh9JBU4oxkwuBcjzGqi1Li1mi4I7eVvj87W/zevW3Gje6pkivnDSHHXkduHDgq4ZhYHZONrzcSbDLI2RFgwcZaxOSPgxsxAGp1Zmt1vVDh0U0OEPfRi73PcTbfe1k68gydpb9y8CZsU8YJynC4rMTYeXhsFJF7aOUPvFNdKZ3wR0z5NZG5SfO7f9rsAvmtsoe7WwXxuITDx6F9Xb7sY9pvloPUgdasek+KR0EDizR0gBPlawHr+UmBhefJfS2AwceGhSOMBIoksPRVHMk/Mk+prxNz3yyZnakn7q0tYWXzSIooMYgmaPEwxzrxGViySJcXYEHXQ3t30N69kxF0lVgUckYLLAaHwFvlfZVjLNlIOqy2ywfF4gu3DGaa1lvZluI0AHsrcKt+QA9Kehjq4sPpGUd9bFxHjYm/v5rhLS92ZTN3sLnwe020AjXDNryzcQgfEqXA99Q8TqRH0gp8u97H1Gv1CUxt4St3h1up9PxWVh/s8JDzH7xJusf8Vjf0B62qP0vxZtHGaSDQkknxJ19r387JVPGXnMV9FqthYaAaADlavJTcm5ViuY+O2JtBho/vSO/8i2/663nQCG9ZJL/xYfdRKw9kBUPZZw8eycQwb/apJY4HGcG8YYSqVUAZQcpB1bVTqL5RaUUFRLjkLZLlrbuuQQTYGxNyT5crppxAiNl0PwRx0H0RoFkHHzvM8eoIViFBFxYiwW9r2uL2uKyvSqnqBWulkaQDe1/MqTTuGWwXRG0dT3uP6/0rMs0cpO7SFyOXZjCWZOIyqk0qhVCjTOSBcgnkRytXrOEl81Ix2bgsFi0scNU4BgJ3ub/RON2jljeIXJgm4oFyWaOS5J7k6yj3gVnMXg6qqN9nLX4HVCejaeLd1ao5lZc4YFbXzX0t76prG9ld3FrqNgmzu0ovlICpqbMBclrctSbA9hfkaW7QBq43U3Vf8Q9qvFCscbJmnzR5ChZ2BAHkswANzbUNcsOVqfpWZje2yaqH2Fr7roG5O7q4HCrECS7eeVja5kIAPwAAUegFXDWhosFVOcXG5T+lJK4/434doZIcQjNaTKrg+xmhbOnxIZ9Oyn1pYechZwKYkha45juE/wDB2MvBPiWYlpprEdPqxa9zzJubn0A6U01uUWXYIuqZlvfxKZ7/AOGwrRrxSyz3JhMQBlLAa2BsGS3tZiFtqSLA03O+NrLybKSwuB7K5fPtV4TlxERByh80ZVlKMbBtDoL6GxIB61XRZJhmjPhroVYse4tJI23WGJ2yxyiNLFjozlNB1YKrG4HrYetOiIDvJcZdK8MaN1aN2Ngy/RIpI57NIokZZEVlLNqTdbNr0Nz051lcQxCP4l0cjNBoCDr8jcJMb3s2PstG3cS6RGPERmJmZFDXzRNd1ByuB2vowU09RRsfKHwuuBfwI04j8XTktSHRlpFiuiD9o37q/q1RiO0VH/gFUPFLdzEY2CJMOFJSQuyswUHykA3IOoudPU1oejuKtwyoMxGtrcT9FFnjLxZc+/1V45o40KpfI4e8iqFYyOeYDliVKnkLctel3H0oZE2YNt/c30N9Rw1HMpowE28E03y8OMSy4VsOiO64eKGcKygl40ChxxGUEWAXofKNO3MB6VmgEkbtWkki99L+X0RLT5rEJtuv4dSYfB4vMU+l4mFohY+WNSPZzW6mxYgW0FuVzV4jjxrK1sz9QCD8uFuQTjIcrSFj4WblYnBYqeXEoq3iEcZV1YG7Zm5G49leYHOl9IsaGJhrhvxFiNr8/PmuQRFivW9GFeXB4mOL9o8MiINNWKkAXJAF+VydL1n6J7Yqhj3bAgp94u0hcj3R8LcW86PjEWGGNg5TOrO5U3C+QkBSeZve3KtzjnS/4uDqo/b7k8lEipspuVJ338OMXJjpJMLGrRTHPfMgyOfbzBmBsWu11B58tK5g3TF1JRCB+pboCb7ff2RLTZnXCev4dyxbIbCQsjYmSRJJWJIVipByg2JyqAANBcgnS9qo4McIxMVj9bXtfXU8T++CdMPYyhMPCbdqfBQTjEoEkea4sysCgVQDdSepbnrpyqNj+INr6nrgd0qFmQWV5qjsnlzfxX3XxeNlw30aMOqLIGJZVCkledzc3t0B5VrOjONswpsrja7rczt5KNPEZCFWR4UY1YCPqmleVWKiQhVRUYasyc7sdADz51ZM6WgVpquNrajThsAeQ5pv4Y5cqtvhbuTPgHnlxPDLyKiJkYmwBJa91HM5flVJ0gxr+pva47+VvLiU9DFkV8n5p+9/Q1m9iFJbsfL8Lnu1CiYjGM7BVE41J7xRH9Sa9LwKUMoGlx5rE41TGWss0a2CU/6RcTwvhopGcsIxeyrIralfMc2lswa2luxNRsXrKSaI5j3eKm4FFLSy2BFjuP3RWLDbZwUlnfhxueYlUK1xodW0axuLgkVnzHJbTUeC2AkjOpWWP3qgRMyMJdQoK/swToM8tsijvrf0rkcJc7KTY+KH1DGC91a919gxj/aZGjnnfUSqFKovRIjzC9ze7G5PQC6iibG2zVVySGR1yrLTiQihCqPihsSLE4GQzSvEsIaYMguMyqbZl+0NeVx76EWvoqthN9o8Fs+KCCF4pVCoDKgMdybvITG7C5JJsWFyaa61p2TvUuB12SvZuPkxxk4i5+IyGWch1HBBLCBUYaC6gEAkEMSTc1n8UkLZBI5+wNm8jzUunhubDZS9p7t5ieEY0W5ZQyt9W59oxlWWytoShutxe1yarqbES0jPcnw48r3GpHA78FMdC5rs8Zste6u5MUsKSySOVe90QIiuASobMqhyjr5uYuG1ruI43NFI6KMDTjqSOem2ib+IlIIvvvYAXV1x+FZoGjgbhuFtGV5Ky2KggfZ0AI7XFZ+GQNmD5hcHe/I7pg6iwRs3FriYFcro62eNrGzDRkYcrhgQfdXKhjqactadtj4bgrrTmCR7SmGzXikhV2hkYxvAGuFAUuHjDezbKfICAc3K9XmGSvrszJO8BcO9bWPPzTbgRYBXDB4lJUWSNgyOoZWHIg6g117CxxadwuArdSbIRRZCKLIRRZCKLIRRZCKLIRRZCKLIRRZCKLIRRZCKAEKibT36WSXhYMByMx4z34V1Vj5VHmflz0B7mrX+kPbD8RLoNNOOqfhic88gdLqu4+BFLYmRjK7Ks2drcyijyKBlXkFFhfQXJqTTzvkYIxoASLcrFZzEmSMq3QnyWUYl+qkDKkyEtfLmUFlZSLE62DG3qKTLHHI10bhdp/7UWCo6iQubqku0dpyhXw2fiKJScpQFpHazlGCj2MxJyqLm9uQqWxjQ0HbS2+wV7SSzTxjYDiT7eOvgm22t4Zj9HSfCth4kOYAK4BbKVUAFbWAJOS99PSquho4WPe+OXO4+I0UmqpTNFkhdrysRfyupmysVJh24mEcJmIZozrDJ70+yx++tj3vyq0jqXs0dqFm46p8RyuXR93d648SRGytDPbNwn+0o+1G3KRfUajqBU+KaOUXYbq2aczcw2Vhp1dSzeaOVsLMsDKspQ5S1svre4I5X1IIHY0IC4FhtF+q46cQgZZEzRHMbXBAsuhJ6D0qE7U9qxspzdtLq0bvfUTCJWtCY2bIx0UqV1UnkCCSRy66VR4pCJI+sA7V/26mQ9h2W+i27W3hwssM0YmALIyqSGCsbaZWIs1zpoTeo1PhlXC9kzozl0P7y5pD6yB4dGHi6zO0JZo1zOQpVTlAQBTbS1luLe+tZT4LRRHO1na5kk3vz4H5KH1Wdurj++ixQECwLnXQZjckn38yetTJKemaC97Ba2ug2CBExjUy/0suz5nimDssgSYOoB+sa0bi1wdXCtcdXN687kpf6k3rIbAgkW/8AXcfIaeiWy7NEq2ltB8RLxXHDjQERxkgkXtmdrG2Y2sAOQvrqauaChbSR5QbuO5+wT7GnvFPtk7UGB2QuJlVioHECDRrSyeQa8tHX3UttG+urhBHu42UNzw1pclW63igcXixCcMI4ykjl+JmKhBmufKBa2lu5FWOLdGxh8YvKHOPAcNvqmo5852UKDxgH0NpWhDTiZk4QewCWzKxNibW8vLUg8qUzovK+pdDe2VuY38Pzp80fEDLdNtv+J0eHgw7rEXmnhSbhZ7CNXFxmfLqedgBra+ml0YR0XnxKV4YbMabFx/C7JUBgUndjxEixWFxM7RmNsKueRL3BBDFcrWFy2UixGhqNiOAyUdY2lDs1yAD8vyusmDm5lq3R8TIcbiBh2iaGR78PzZgxCszAkKMtgPjensZ6M1GFta6RwIPK/wCBzXIpw9Qd5vFX6Li5MOuGEixsFL8XKSbAtYZDaxJHPpU/C+h0tfSNqBIG5r2B8El9SGOy2Ts+IWE+gnGAsRm4fC04nFtfJ25a35W1qnjwGrfW/Bgdr2sNynDM0NzJNuX4nHGYtcNJAIzJm4ZRswuqlyGJt0BsQOfSrLHei5wuJr+szX30tbb8pEVRnNrL3HeLUEWJeF4W4ccjRtMGv7JIJCZbkZhbny1pA6J1RoBW5hYgG2t9TblZHxIz5U73/wB8P9HRxMIxK0rEKpfKLAXLeyb81FtOfOoWBYG/FZ3RB2XKLk2ulSy9WLpTud4oRYuVYJojDK5IjIOaNja9r6FWOthYg972FTsc6KzYY0SB2dh47eyTFUB+iX7a8X0jnKQQCWNTYyGS2a3MoAp07EnXsKn4f0GqKmmEz3hpIuBb5X5JD6sB1gnuL3mTHbIxWIw+ZSI5UKm2dGUag2JHsm49CKzQoXUta2GXgVJa8OF1zHDylGVlsCpBXtpy+FbqWISxmM7EWVyBpYJjgtp/SGSDJlWJuJz5Lz4ZvzAkOZT2FqyLqM0r3OJ309efqN1n8amD/wC44Wk29Lbp9TCzCj7qOqY3FSFc0qIrRra5yXUSFQObBMvLXUDrUXFWufBGwGzSTfzt2b+F1q6PSljt4897qxbSnwz4edBK00X0ds7ZwyR5bkEn+1LEWHPyjQWqlp2ztmY4tDXZhbSxN7X9AB7qQDyVU3Vnths3lLh+GisRl4jn7XoPMxvbp8dDiF84Y2+upPgOXnsm2UEdRiT3yd1up87eNlD2ztEOSqEtZgxmP7VnU3DK3NADqoW1qvcLwhsbRJJ3jsBs0fc8yVcykTCxFhwA2H+10nw93048LR4pwJocoLnQSI18rds2jAgdRfS9qkyxmN1lQzwmN1lu8UZm4MEdyI5ZskliRmARmCG32WI172t1qNM4tYSEQNDn2K5+dlx28oZO2RmW3uANvhVf1juKsOrak228LK8YbNxIVlCZmRfM9izBWHPKqnMQLagc71NpWtD2ucLXI+qr66QiNwBvoVOnw2ZSo0NtCOh6Ee461spoRJGWHiLLz+Gcxyh/Iq5x4M4qCLExBQ8iAyJewz/a1AtcNmB01ryyixr+mzSUtTctadDvb/S9FYbtD49jw+6lbM3dZHV5JA1jmyheTdBe+oB1vbX0pnEulPxED4Yo7X0vfh5ePmusY/8AkVB8QMKC2EkI1WVk/mjZxf0vGPjaoXR2XWSPwB97fdPW7YSaPBnESrh1+0M8p7RA6j3ubIPeT0q/nnEEZkPp5pcrh3eaZ+M+LC7OjVbASzItuyqrP+RVRVn0Li67FGv5AlV1X2WELm+6W14IMFj0Kj6S8WWJ8pz8OQiNxnvYAXBtYddT0u63C5X4pEwghjnXsSDxuTpz1TLXgMKqTgWJ9CK3MsUL2zVEZ1yuafS91FBIIBTTGoDNAJywjMeEzlfa4PBivl9cv51nqCGaXBnMo+/mdfhfXb6J5xAk7Stm25tnw7Pl/wBGmUDFTRwypIW0EF5CRmFzcsgOpFmHLrRYFQ1MmLNZVAf27uP75p2VzRH2eKqW7mP4GMw0wNgk8ZY/hJCv8wW9160XSKiMmHOu/MQ4m/IO2HpomYXWetm9+MWfHYiUWs0zlbciAbA/EAH407hFHHFR0kUhOfV4HM2vY+hXJHEucUYiK2z8MyvfiTYlnHRZF4ShT65MrD981CwSSSavqXkWky6eZJ+h0SpRZreSd7jbWwcEiSfRHGIhgllE/GLZpFja4ZCAoViSotc3K371QYphVY3IJX3Mp7ttRqBvrzTrHt4cFT5vMDcksb3JOpv/AFvc39a9BkoRkdE14y5Mobytx3+yih3HxVq37279LgwAvcrgxmP/ABCSj/H6sVkujGHP6ircwau7I4cL/dPzvF2qvYbDNJOiYUFXzF4wTcjhqXJuB2Unl6VPxaP4PDYqeoIJvr4Dw8NbJEfaeSFhCY8kmYMXOThkGyrY3Yt1NxYAepPQVcT0FQ/EIp2OtG0a6+elvldNhwyEcV2TwSwGbZs+cfVzTyAdimRUJHxDD4V5V0jqGyYg6RnP7qwgHYVEKGO6P7SMYz6sptoPW1x760kFSySAS30turmOQdWC5T9gsVaVln4DkqpV1dSQBfU5TbmedqosUidVOD2R528wR+U9SSUxc50rM3oniz4v7M8MnoHgP/MBVK6mjb3onN9Hfa6nGPCn96O3oUnnkllkaUyLDJDcK8YRTdfaJKWuBy6jnzrRYbhEU1K4vOh4HX2KxmMYrBSVYhpY7s48NTtY8Pus8VjMViBBx5Hmjcr9UhCk3UsL5UsSCBzBHXS1MzYHFQ05qI7A6a6m3zOnonMMxWCqrPhrZTrqSDa3hoPml+0HjbiRLhxGRPnMh/aZQiKIgVtdQysxJ6toAbmpWHQGSJrpNfHn5Kwjoskjm5rtHHmtSqALDQVdgWVgAANFdvDbdn6UJ5XJVAyRoR1Zcxf4DMo94btVbVPu+wVRWvzSWHBdZ2rs2LERNFMgdG5g35jUEEahgbEEEEEXFRlDVeXw+wlxm4zqPsNM+X45SCw9GJvTYiYDcBOGV5FrpNvpgzKz4bDRrbD4YBEXKq8SVhZR0W0aH4PVXiWIMppoc50zXPkEkQmRjmjiLJBFurjm5/R4+fNnc6cuQGjHrzAHI1Km6dwDuMJ2/wBqnZ0ab/J6tW6uyHwsJjeQSXdnBC5bZrEi1z9rMfjXn+L4g2uqDOG2J3/fJaSngEMYjGwTmqtPqu78D6mP0nT9GFXmAf8Akkf+p+ySdwqrsFjh8TLMoJWMI8pJJbgylg416IUWQDoM4Fr1pK4CRjYye9e3mNvnchNyNs4lP9/d1ZNoLDFFKiBXaS7EkEMtjYKDc31Go0J5030dxh2HSPLe9aw2+6bqIutaCkmH8GgIpFbF3kfJZxEcqhSSRbi3a/vFrDS9XUnSSodUCfXMONxf6W9lHEAtZSv9TmH4UKcZldC3FdUFpFLM3ssSAwuFzEtovLlZlvSGqYHsaSGu1t4+JXeoBsjevwoE7RNhpuHw4UgKyAkMsYyq2ZeTWsDpY+lLwzpFUUWbKdCb6W+hRJAHKNj/AAkdsDDCk6CaIzMSVbJI0pHUHMtlVRex93KuQ49JHO+QEgP329fqgw3AC3YzwZw7tHlleJBGolUXYu45sGcnLftYjlYCmo8dnjhdCO6Te2w9V3qQTdK18FGE2uJDQ5HCtlIkRyPIcourKDa+ouOgvcTD0lnLWG5zM7u3r+m6T1A1T3FeE0X0H6NFO6yCUTcV9Qz5SpBQEAKQemuguTaocOOzxVXxA0Pvz9fVKMILbKu7C8J8TnmWdljR4SivcO2biIwOQEWBCn7VxcdassQ6SuqHxyk9pnLT86ptkFrhMMJ4Nr9GKSShcTxiwmTOy8LllyMQLnVu4OlyBrEPSGdtSZ2E3I12v87JfUi1l5jPBcC3AxN9NRMhtfuDGy29xB99Lo+k1TTAhhtfXS33uuOpwVY9xPDuPZ7tMz8adlyBrEIinmFUkm56sT6C2t6/EsXnr3XkP7+8kuOINVYxfg2zYhyuIRMOzlgAhzqpN8gX2dBoDe34ath0qqfhRASdrcPrvb9umzTjNddLw2Bjw8MeGhGVFXKB1CjmSepJ69SSax1bUE3cdypkTQNeS55i04u1nbDZF8hQymzZXjKrI6KRlz2IiBPIhjY21toqd39PY2YnLe9uY4A+HFNRydZMYxw1Pgqpj/202rN9bJqxuxsxGp68q12HNDaZoaLBWlOLM+a01OT60SYVTyGW+hK6Eg8we4NNOiDvBR5qWOUDMNjdEoYKLyPplA5kaWAso7dhqaanu2Ikm9v0KD/TaanHWMb2hx81LxuAbDPwnN73aNx7MqHUOp636jofhUXC6+Kqh7OhGhHIqbTyDLl4qZu/sSXGzcGHS1jJJbyxr3PQufsrzPPkCalzzBgsN1ypqRGLDdd82PsyPDQpDEuVEFgOvcknqSbknuarFTE31Km0LiKELmu0NuphtoYsuLYdniV5fuT8NBy/syvDFxya/S5Gex7Cn1TRLF3m6W5jw8VLgBa3MdlZoZVdQykMpFwQbgj0IrAvY5hyuFiFJBBWdIXUUWQqnv8AB5Viw8FjMzmTKGAIjVHBfXs7IBfmTWhwG0T3TyaNAtfxJ2Tb73AG6h7o7DnjmknnVU4kYQxhy9zpqdAFAANgL+0dan4nXxSMDItbG97WSmMJOZwTnYr8FvojE2F2wznqo1Mf7ydO6W7GoUx6xvxDNx3h48/I/VcI6t1jsrThpsw10Ycx/npUuGUSNuE09uXyW6nbJKK7ZCK5ZCKLIRXbIRRZCK5ZCKLIRXbIRRZC1zShRc//ANPakPcGDMV1oLjYKp72bbMKZEI+kzez/wANORc+i8h3Yj1pGF0Tq+ozO7g3/Cj4hWspYS75eJVKwWOXCzq7MEijgZQCGJcsb2DD7eZU587k69NjiEJc0MaNAqnAKthL3vd2idvwq1JKTmkYeVpHs41jLE5iA3K4vbXnzqbR1MQAhJs4cFqqadpbYrIGrG6lggooXUy3YQHG4cHlmY+8hGIHz1+FVmLOIpzZMTbtCum1t20aORUkeJCGYxjhtHmtzCyI2T+C1ZZhb1geW9rnqD7HX1TL4BuFdNxTAcDA2HRUQxi6qLWkAs4a+pYMGBJ1uDWhvdVJ3T+hcRQhFCFyWLCrJPPO92YYrEBbklVySvECF5XyqBfnS2q5oogYw4rZHgeGS0EjwEm5CWKE+sbApf1AB9ah1WHU1T/lZc8+PzT76ZrtRoVLj2ljBoWw7+pjdT8g5FUr+itK43a5w+X4TRpn8CFhLi8W+hnSMf8ACi8380jMP7tPQdGaOM3dd3mfwgUrv5O+Sh7KwixY5D5iXglu7MWZmzxE5mbU6chyFjpXMchbFSNbGAGgjRcfEGPACsW0doJChkkNlX5k8gAOpJ0A6mslFE6VwY1LNmi5SYbKfE2lxBaNh5oY1OsJ6OSNGl781Gq63JMo1jKf+3DqP5H/AJeHl78U0Y8+rvRONkbUZn4M1kxKC4I0SZPvJ6feXmp7ixKHDq/78Buw8OIPI/Y8Uzt2XKxYecNpyYcx/nmKsoJ2ytuE09hb5LfanrJF0Wosi6LUWRdFqLIui1FkXRaiyLotRZF0Wosi61TzBRc/AdTTcsjYxdyU1pcdFXd4durhwGcZ5WuIoQdT3PoB1bpUCGKXEJLN0aNz+8UTzxwRkn/tc5xuGeVzM7/7QdeIOQ7IF/sxyy/HnrW6o4mQRiOPQBYmqr3TSkvF2nh4flZYLF57qwyuvtLz+I7qehq0Y/MqueDqyHMN2nY/bzCh4fESJLO0TlMzgMLBkYBF0ZGBU69bX560PwimrmXlGoOhGhHyVxBiM1NGwDUW29StvFjPt4LCuepjaWC/wTMKgu6O1TP8FU4Dke0rOPpA3+TD6FZZsL/9gb//ALs9v0/pTRwXF7/+ULf/ABCkf/0EPJy1zyKRaLCwYdtCJQ0kkqkG91Zstj8LdwRpT8HR6ozh09SXDlsD5qNJj7f4N+ZVs3aOLx8c0JOHOQKrs3EBKuDYlE0PJhYMvI1GqcLbBNYFWtJihqIcxb4Lo272yFwsCQqS2XMzMebO7F3b0uxY26Xp0Cy4TfVMq6hFCEGhC5XgVsZx2xWKHw+kSEflanBsr6iN4QpVdUpRtp4rhRPIBcqpIF7XPQX9TYVxIe7K0lSRXUoJftWK7QNxHjyzoM6WuBJ9XqGBBW7Am45CmKiBk0ZZILgqLWXEeYbhWdtx2kIefFMZEN4TGgREbXzFCWztY21NrcgDrVfDhVPExzQO9vzVU+pe4gngo+CmkWQwYhQs6jN5b5JEvbOl+nIFTqpNjoQTjsWwt9G/MNWHY/YqbFOJB4qLj4Ppkggj0WJw0k45o66hIm/tD1P2RcHU12hY6mHWP/kNG8xzPhy5lNyuzaBSnxkmG0xmsY9nFoLKB/xQP2Z/F7B/Dyp19E4/3KXfi38c/LdIbJbQp7BjTYE+ZSLh11uO+nP3ikw4iAcswsUoxg91S4plb2SDVmx7Xi7TdNFpbuFspVklFFkIoshFFkLGSQAXJAHrQ4houSugE7KI+Nv7A/iPL5czVbPiMbNGalPCK3eVX2jvHqyYW00oOVpT+xjN9QWHtEa+RevMiuQ0Ms5ElSbN5cT6cB4lMzVLWCzVUdo4eSOQzszS5xaViPMLcioHJB9we/ne+ipnMDeraLAbKgqiajc68F6LuUWFeI8htGqn2tL3v0UDUt0FWMTiTZVUdE6WTJ81dMP4aRGIGSV/pOhMyGwX8Cobrw/eLnQ30FpgcQbhXwoIBF1VtP3Vc3lgCSTIGLBZpFzG1zlYrfTTpWgof8IPms7XsaybI3YAD2WqeYIMxBsOZHQdz6CpMj8guVGijMjso3/dFspYTZRXUK5+Er2xWJH3oYj/ACO//eao8UH9wHwWjwZ39pw5FdTqsVwihCKEIoQuaTWGIxaj7OIY/wAyo/8A1Utqu6A/2l7SlNS7eD9iB3lgHwM0d/yvXCmpu76j6pjXU6o20sNxYpIwbFlIB7G2h+Bsa4m5W5mFq6JsHaAxGGhmH+8jViOxI1HwNxTazaQb74fjy4WAExseJNxlNnVY8isikci/EF/RSeYBFVjFQIae5bmuQBfbzTsQu5MNn4NIkWONQqKLAD/PP161lYg+R2d5uSpOg2U22lWbBlbdN7qvYnd4IS+EkOHbmUtmgJ9YiQF96FT3vUaokjk0mbfx2Pz/ADdKaCNkrwW3pGRZJcMxVrlZYDmut9GyaOAw1AGbQioD6JrJC2GWxHA6e+30TglIGqYYbeWAkAYlVb7kvlb+WQBqXfEIt23Hhr7hGeJ24TSPaBPJ4293/g0j+pzN0dGu5I16+OYc2jHv/wDJroxSU7RoyMS3F7xwIbPiowfuqVLfBRdj8KUJMQm7rCPS31XC6JqU4jekH9hBJIfvy3jT5vd/ktONwuaTWeS3gNf9KPJXsZoEnhxcuMUPPIchv9RHdUBBsVcg5nsQQbkA9qsmUcNKbMbc8zqfTgFBlrHuNgnEMahQqgKALAAAAD0AoJJNymt1GnSltKYeFr3IgXD7RXIgInR0tb9nlGcsn3VYgBh1JSrmilLtCnqV5JIPz/K6tU9TF87RTZ7v993f+d2b+taWjbaBqyFe69Q/zXri4I7g1IeLtIUVhs4FacA14kP4R+lN05vG3yTtULTOHiVIp5MK0eGEtto5fvYaT+68f/dVNio1afNX+CnR48vuuvVUq8RQhFCEUIXN9qR5cfjB95opPnEqf/HSmq3w49ghY0tWKXbwfsCe0kLfyyo39K4U1N3Pl9UxNdTqKEJ74eS2jmg/spmZR+CX6wf3zIP4abO6z9UzJKQnG8OyPpCLkbJNG3Eifs9iLMOqMCVI7HuAaZmhZMwseNCmASDcJdsjaudjDKvBxKi7RE8x96NrWkj9RqORAOlZx9A6nd4c1ID7hNXNR5X2FkoBId7cSUwkxU2dl4aHs8hEan5sKgwuD6hoOw1PpqlHQLFIgiKi+yihR7lFhVcCXvLnbk3Q7QJFtwh5cPEQCDIZGB18sak/8xQfGrqjGVj3+Fvn/q6hvK3HYGFfV8NA370SH9RR8VM3Z5+ZXQj/ANOYNTdcLh1PcRRj/po+LnOhefmV0hL8XEsWJjyqqrJGyaADzIQyjT0L/KpMbi+I3OxB+yjyDRZzCusKgvCT7JfLLPHcWDhxboHFz/eDmpsoJa137okuNrFWHDvUNwTzHLVtDEKmUWLu5skaC7ufRf1J0HMkUuCJ8rrNThjzbK0bn7tGEnET2OIdcoAN1ijJByA9SSAWbqQOgFaCCERNspEcYYLKw7QmyRSP91Gb5Amn0tfPOz0yxRjsij8q1UAtG0eCxVQ7NK4+KkCnU0o2zh9Wo7XHyJH9KYp/8YCkVf8AlJ56qTT6jJ7uHNl2jh/xCWP5oW/6Kq8Ub/bB8VcYM7+64eC7TVItGihCKEIoQue7yrbaMn4sNC3yeUUpqtMOPeCj0tWiWbzpfB4gXt9Uxv2sL3/KuFM1AvE5SNkzl4UZtHtlcdnXysPgwNAXYX54w5S66nVv3cm4WPQ8lnjaE+rp9Yn93jfOkOVXiLNnLodJVWuVb+zfTNpw4RCQILFmUkFZHszEFdQVjA1B+3XKiRlPRy1EguALAcydvdRZXOdNHEw7m58gvMXvFisJK0YYYlF/tdHB524iCxA0Gqk9zVZQ4IcRo21B7Jd8rc/VIqsYip6gxWuBx8Ur25t6XGqsTwpFGGDtZy5bLqB7KgDNY9eQqwwnot8LUddI7NvpbmoNfjrHxFsQIJ4pamCKG8cjofwOyj5Xyn4itDPg9JKLOYPkqeLGKhn8r+eqcbrvJJLK8z52jCwqcoBsfOSbaXN1FwB7NYXGqSOieIY9t1p6SpNREHlW2GqBynNWc1cC65Vze1SIDIpAeFhIhOuo0It1upYW9ascPAdMIzs7QpiQ2aSqu2BZzeaRnP4j5fggso+Vej02D08LbBqyM+LSvNm6BeJh2gbPCF1FmUiwNtQbqNCLnoedN4jhLagDLpZdpcQ0LZbnkp2GxmIkZVLLCpIBZBmcA9QXGUfFTVLNgLooXyDtOAJA524KxgxKDrWtI0JsSmWBj/0btWJizGOccNmdixs5sCSe0gXtYMajYNUsrKDrALOabOt7FXEpMVUY79lwuF2CpikJJvvPk2fiyOfAkA97KVH5kV1ouQElzsrSVxMC2la1osLLEONzde11JUfBcmHZ2/M3/rTEHEeJ/P3Uio/i7mB+PspFPqOpmwpsmMwj9sRGPg90P5NUHEReH5Kywo2qAOd13qs8tSihCKEIoQqNvklsdEfvYdx/JIn/AHmlNVjhx7ZS6lq3UXaseaCVfvRuPmpFcSJBdhWOEGWRxfSRIcUo7LMgv77yJKfjXGqFh77sLeSlObUpT7qNtLMEEiavEyzJbqyHNb4i6/GuHZMVLOsiIXQ8btmKPCtiibxCLigjqCLi3qdAPfTYF9FnibC65ruQrBcRj59XcsfiTdgPS+VB+7VN0iJqJ4MKi3JBd6/gXKhU0gY2WsftqAlsshZix1JJJ95r0WCFsMTYmbNAA9Fh5ZHSPL3bnVY08m0UIUeSFg/Eido5LWzLbUdiCCCOfMVXV2Gw1YtIFZUWIyU2g25Jyu0sZFhuO/Bdb2AKOrHW3MMR36CsBLh1O7EvgIyb2uTpppdbCGpBo/iXeVvZebL27i8XA8sSwJlvoeIxta4PMDXXr0pmpoIaWpihlJtJsdLb2TzZusike3dnD0uk0ommIM8hcAhggAVARyOUc/4ia3dBgdPSnM0XPMrJVeLyStLW6AqTV2qRFCEVxCb7zYYYvZ4fm8WjW52tZvys3wrzajZ/SsbkpHaRzd31297hbcS/FULJ299m/p+3V63H239LwcUjftAMko7SLo3wPtD0Iq7kYWOLTwVhG8PaHDil3iticuz2Uc5JYo/hnDN/dVqXTtzStHimqp2WFx8CuU1qVjEUFChYJ7yTD8Skeulv1Uj4VEgfeSQeP2U2pZaGJ3MH6qbUsKEtcs2S0n9m6SfyMG/pUatbeByl0DstQzzX0UKzK2CKEIoQihCpO+//ANXhv/wz/LNFSmqfh/8AkPklLSAcyKWrlYPqreoNvdahJdsVlioCMPsvEDk2GTDv8Yw6H5q6+9xSBuqahflltzUfaO0I4gM5N2NgACT/AJFcfI1m6vmROfew2SefbLiaSFAuinKVV5Dm0tcR3y8zoR60kveXEAeqbL4GNBLrniLKA/00wwYJxIIJJQVDIBlYFisYI/3f+8sRoVsDbSlxTMp2mac6NBKzuLw5jamabO58Oatm8LrFHHhY+SAFv6X9SbtVf0Rpn1VRLikw1cSG/f8AHzWbx6obFGyjj2Gp+35Vfr0BZRFCEUIXqKSQBqToB60iSRsbC92wBJ9EtjS5waNymO/ZOTDYKL23Ki34j5F/MsfhXnHRy889TiT+JIb66/Sy3NTGGNhpG8NT6I3WwowW0MRgvsckv1WwdP7pZfhTnSWEy4a2dveid7H9CcpyGVjmnZ4UXaGG4cjp902+HMflatvhdYKykjnH8gL+fH3WJrYDBO+Pkfbh7KPU9RUUIRXF1O91sYFkMbezILWP3unz1HyrHdMsNM9KKqPvxa+nH5b/ADV/0frBFMYX91+nqsd08SdnbSfDObQ4ggKTyD/7s/EXQ+oWimq219Gyrbvs7wI/b+qvIG9RM6nPm3yUfxY2iTjkikcLHHCropIALuXBbXmQFAHa571ZYcGBxc46qPipkLQxguDuqpG9+ViPQ1ch19lnnMtvotgpaQsMtuHpziz+/NNOf0Aquozmlkd4q1rxlhib4fhZA1YgqqIWvExZkZe6kfMUmQZmEJcTsrw7xXe93saJsLBKOUkUb/zKD86ya26YUIRQhFCFyrfrBTYnaJEbWWCONWzMwF2Jc5VUEsCMmvK6kdNElma2qssPmMWYhoN9NeCXJuzMJJJM8JMgIIMMugPMAhxz01PKgRi5PNTnVcpaG6aKNJu5iliCRupIYscsjoxBFrZSMvID7Vufek9TYWBTvxzySXMBuFfdl7NGM2LDCGKNwERX6pNFYBtOdpE5jmOXOnFncxa/MFQ929h8eFXnOaNmLiMH7XIl29om49hbfivyCWRgCx1V1JVPn7Ww5BMZdrwRERQpmOZUyRZVjQswUZ39kanUakUova02UF9TFGct9eSgjFzYjK+eFEWVmw+QMc3AP1szysRlw41QkLds1gNabniE0ZjdsUw+oc5T/wDReLkBxMkDmNyWvHYy5OjcFrNa2oXVrdL6VOirTR0rYaaMHKLAE2v7cVmpsFM0zpJJN/BScLgcFJlC4rMX9kBk59iLEg+hsao5OkuNBpkFLZo30O3n/pKGBUIOQym/ol21NnNA+VtR9luhH+PpWtwbGIcTg62PQjvN5H8cis/iFBJRyZHbcDzUOrdQE43WwmeYMeSeY+/p/j8KyfTGv+Gw8xDvSdkeXH98Ve4BS9dVZzs3X8LLdZPpu2HmtePDqWB6ZjdI/mOI3yqNR03wVBFTce87zK0ETuuqHzcNgpPinhDBiMNjk+8In94u6e7TiL8V+MqKJs7H079ngj14IrAWhsrd2n2WG9EQYR4hNVkUa/C4/L9KrehlU6LrcOl7zCbfPX319VVdIacOLKpmzhY/b8Kv1vVl1IwODaVwiDU/IDufSoGI4jDQQGaY6DhxJ5BSqSkkqZBHGP8AScT7NwcbcOTEZZABcFlH6jT3XrExdJMbmHXQ014ztofz9lpXYJQM7D5bO47fhZJsCJtYsSp7eyf0alO6YVTAW1VIbbHf7hJHR+InNDN+/NQ9+o0nRYlzS4qO1xCjEgaHVhoh5MLm/aqzo1M+GaQ5SIH30JGnK3O2yuqqlkljYWm728efNV8yYrElsRLGjyPGLAEBnEK2dUGUjiAhmaMkNqbCwrY0tUyIEZb3VfXUElQQQ61uCXWhIRnj4fEQOj2yhlbQESIcvMEWJvcWtU+OopZDbYn0PzVTLS10Av3mj1HyKylwzoCyNnUAnK5F7ej6f3vnUkh7AS03Hj+VFZLHIQ17bE8vx+E23jwIgi2c6gvxcGqaCxLR+e+U6gHitqdBYX5iqygns9wte6vMTpw6NpuABzSgwyHmqJ+8xJ+Sj+tWpMh4Ae/0VDmhbxJ8hb6r1cLL96P+Rv1z/wBK5aXmP31QZoDwPzH4XUvCXEMcI8TXvDM6XvdbNaQBSdbAOBY8vdVBUsLJSCtXRSiWFrgrvTClIoQihC5bvjs3EYvHlcAJMqgDFycQJGXUeRAbZswU3OW4FxcXvQlteWiwKgN4eYlPMYUdhytLDM1/Xi4eE/KQULmY80l+mzwRTOJXSSIO0kLXyKwBOXJKWKi1rWblbU1EdPI2XLwKifHTxzZOBXbdiYJYcPDEpJWONEBNrkAAa20qWpJ1VO2ru7E2Mkw8ksyw4iN5lVGC3lzASeYDMQLo2QnW7cwLV0C+iUZXNbbgqhh4THnhcKGhYxsFFl0AIIHQMhVrdL2qnqIzHJZUNQzI/RbtmYEPi8OguFke0oB0aNLzZf3TIq3Ate5vzN5FG97nZSdFKo5XkkE6BdeGL9Ks+rU3rQucY7cpMW+PlgJWYYj6u7HhlhGhdSvIXct5hqD8RTkVQ+MgX05cE3LTRytJI15rRu/tnjhsHjFKTIcnm9oMOhP3ux5MD1vrnMRoZcNm/qWG93+bOXP0+ibGWob8JVb8D+8fqoW0dnvC+Vh+6RyI9P8ACtvhWMU+I0/WxnbvDi0+P5WRraCWllyPHkeaYbbxQwOBIvaWW9+4FvN8hp7zWJjd/W8YMzv8MO3I22+Z18gtRFEaGiEbf8j9/X8D3Vt8OthHC4Nc4tLL9bIOzMBZf4VAHvvV9NIZHlxU6GIRMDQmm82x1xeGlgbTOvlP3XGqt8GANIBLTcJxzQ4EHZc33MxBlhlwUwySRlgAeYIPmH8La+oYdKpsczUNbFi0Gx0ePb3HuFBhiE0L6KTcd37fJRI8C7ScIL572I7ep9PWtxLi1LHSfGF3YtcePgPFZBlDM6f4cDtfvsme2tqJs+LhRebEPYEgXIJ0GnUkmyr/AJOBgin6QVPxdXdsDNhz8B9z6LXsjZh8Ygg1kduf32Cl7ueGyyRcXH5zNIc2VZGXhg62JU2Z+5NxfQdzp3VLhYR9lo0AHJORUcbW9sXJ3K82/wCGmHjgllilnDRxu4UlGBKqSBql/wA66K2cfyXDQQH+Nvmt2xMOkMEccYAUKDp1J1LHuSdb1SSPLnEndaeGEMYA3ZV7euXgyxuM2SR1lITKGGIhHkdWJspKEqxsbhQLUGWQRkMIv4pPwJmmDWjf0VWnnzDLlVIxrkGtzcm7HQHUk2AAub2qOAb5i65+nkOC0FHhDIO3Jw4cPXmmWx92lbDozs6riJoY1hU2XhSSKjXFjYshZri1hb1q0hqpWjqg7TispiNHSzSGoawCx0/JXQ/FXZpOGXEplzYbMxzXF42AVluPXI1uuWpUM5hdnAVVPSCraISbXI1XLMIs078MM7SaELGtkCa5ifOtraWzNY3OhtTTsUqJHXvZuu2nkp1R0ZpaEho7TiL3Ov8A0mx3EnsSCQ3QHFN+ggsPdr76T8Y7mfmkf01pGrR8grp4WXg42GnUpiGbiglswkjAVbq34D5SDrYqTzroldJq43KQacQdlosF0KuriKELw0IVL3D23G0AiUhZVaQyI2jljI5L26hmucwvrccwaWwNcm3uLSrP9MNL6tN9aVzLfrDrtHG4fDYYgs4ZMTIuqiFCrEMw5uNRbmM4Btmph7Wl3iE4G5rOcNtl1pFsAB00rqcSPevdpcYsfnMckTFo3F9CRYggFTYjqGBFhY1wi6FUsR4dzi7LMHc2uxlnVjYWFzKZgdABqKYfCX7m/okPijf3glh3Z2hDLE6pIxibMGUYdxqCpB+uhYgqxGiUmOExHM0e/wD2kMpo2G4Tl12pMcgjaMHm+WGMfzGeZx/DHfsQdakdZK7kPdOCNgVq3T2AMFBwg2ZmYyO2ti7Wva5JtoOZJPMkkmugWCUlO/u5wxaiWEhMTGPK3IOo1yP/AEb7J9Lin4pTGeY4hMTwNlbY78DyVY2BvQhUx40ZZoCfbHmzL0I+/wD82hFZrEsAqGSGXDCcsnZc0G2W/wD+fom46qMdirGrNQefl4rzdfANtTGnFSi2GgYBVOoZ11C+5TZmPU2HQ1f01JHh1MKSPU7uPMpMQdPJ8Q//AOo5BdYoU1FCFzPxI2M+HnXaWHB0I44HS2gkP4beRvSx6GnWtjmjdTzd12nl4qJUxuuJY+8338Fo2lvjCkHFiA48oAta5UjTW2p15D7WlZWm6M1bp/h6p56iM3HJ1/8Aj58eS66viy54W/3H6eXn5e6abg7nMjfTcYL4hvMiNrwr8yehlPX7o0HW+rkkbYRxizG6ALtPB1fadq47lX+mVJWvExZ0Zb2zKVv2uLUIXKYtnYvBKIXUuiWVGKSspUciJIUkIFvsyKpHLM2hqO+nDjcKbDWujGUi6Wbcw0+JaMBQAubRY8ZISxFvsYbQAX596SKbQi6lw4r1UokDL2vx5rCHcPFS3UpLlIsW4cca6+skxk/9uutpmjVO1GPzyNLQAAfVXHd/czEDEQzYmXywEskYcMCxUqLhY0AABJ1zG9tR1ebG1puFTvme8WcVbN5tlDFYSfDk5eLGyA9iRofgbGlprZcp3FkEKPDMMmJ4rhw2hbIcvlJ9oAW5d79RUGdhbtsrmCo64kvPaVs49R7qVkS9dpK2OwUaXZxObldco4Mlwx5XI+z2F+lSqZrr34KurnMsG8V02pirUUIRQhVTbe5MUrM8bBGZi5VkEkec83CkhkY9TG63NybnWm3Rgm+xXbpUm4kjEB54WXqDFim09BNjXQfymjqz/wAii45Kz7B3diwtypLuQFLtlFlGuVVQBES/2VA9bnWlNYG7IJunNKXEUIRQhFCEUIRQhFCFVN7tyIca6SZmikBCs6AXeP7pv17NzHryp2OZ8d8p3TUsDJbZhsrDszZ8eHiSKJQsaCygf49SeZJ5mmibp0aKVQhFCFhLGGBVgCCCCDyIPMEdqEKnbC8O8Ph8U04JdVIMETDyxE8ze/mI+yT7I7nWnnzvc0MJ0CZZAxjy8DUq6UynkUIRQhFCEUIRQhFCEUIVc25ujDOzODkZ7FwUR45CBYF43BGYCwzLlawAvYWoRdV//wBAvf8Aa4e3bg4u38v0/J/dt6VzKOSX1juasmwN1osMwe+dwCqnKiIim1wkaAKt7C7G7HqTpXUhP6EL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4114" name="Picture 18" descr="https://encrypted-tbn3.gstatic.com/images?q=tbn:ANd9GcTvyyoi8sN87G4T_O-PBGeXQ9boXqsi1JvQ_O_aO9M3fCeC8uk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532373"/>
            <a:ext cx="1768835" cy="1768835"/>
          </a:xfrm>
          <a:prstGeom prst="rect">
            <a:avLst/>
          </a:prstGeom>
          <a:noFill/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3491880" y="620688"/>
            <a:ext cx="5075830" cy="1470025"/>
          </a:xfrm>
          <a:prstGeom prst="rect">
            <a:avLst/>
          </a:prstGeom>
        </p:spPr>
        <p:txBody>
          <a:bodyPr vert="horz" anchor="b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Orgullosos de los logros de nuestros alumnos, les presentamos </a:t>
            </a:r>
            <a:endParaRPr kumimoji="0" lang="es-VE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rowallia New" pitchFamily="34" charset="-34"/>
              <a:ea typeface="+mj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    Clasificados de 4to grado</a:t>
            </a:r>
            <a:endParaRPr lang="es-VE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s-VE" b="1" dirty="0" smtClean="0"/>
              <a:t>Sección A</a:t>
            </a:r>
          </a:p>
          <a:p>
            <a:r>
              <a:rPr lang="es-VE" dirty="0" smtClean="0"/>
              <a:t> Mariana </a:t>
            </a:r>
            <a:r>
              <a:rPr lang="es-VE" dirty="0" err="1" smtClean="0"/>
              <a:t>Arocha</a:t>
            </a:r>
            <a:endParaRPr lang="es-VE" dirty="0" smtClean="0"/>
          </a:p>
          <a:p>
            <a:r>
              <a:rPr lang="es-VE" dirty="0" smtClean="0"/>
              <a:t> José </a:t>
            </a:r>
            <a:r>
              <a:rPr lang="es-VE" dirty="0" err="1" smtClean="0"/>
              <a:t>Balestrini</a:t>
            </a:r>
            <a:endParaRPr lang="es-VE" dirty="0" smtClean="0"/>
          </a:p>
          <a:p>
            <a:r>
              <a:rPr lang="es-VE" dirty="0" smtClean="0"/>
              <a:t> Jennifer Soler</a:t>
            </a:r>
          </a:p>
          <a:p>
            <a:pPr>
              <a:buNone/>
            </a:pPr>
            <a:r>
              <a:rPr lang="es-VE" dirty="0" smtClean="0"/>
              <a:t>   David Brito </a:t>
            </a:r>
          </a:p>
          <a:p>
            <a:r>
              <a:rPr lang="es-VE" dirty="0" smtClean="0"/>
              <a:t> Carlos </a:t>
            </a:r>
            <a:r>
              <a:rPr lang="es-VE" dirty="0" err="1" smtClean="0"/>
              <a:t>Casique</a:t>
            </a:r>
            <a:r>
              <a:rPr lang="es-VE" dirty="0" smtClean="0"/>
              <a:t>,</a:t>
            </a:r>
          </a:p>
          <a:p>
            <a:r>
              <a:rPr lang="es-VE" dirty="0" smtClean="0"/>
              <a:t> Eugene </a:t>
            </a:r>
            <a:r>
              <a:rPr lang="es-VE" dirty="0" err="1" smtClean="0"/>
              <a:t>Fung</a:t>
            </a:r>
            <a:r>
              <a:rPr lang="es-VE" dirty="0" smtClean="0"/>
              <a:t>, </a:t>
            </a:r>
          </a:p>
          <a:p>
            <a:r>
              <a:rPr lang="es-VE" dirty="0" smtClean="0"/>
              <a:t> Santiago Fernández</a:t>
            </a:r>
          </a:p>
          <a:p>
            <a:r>
              <a:rPr lang="es-VE" dirty="0" smtClean="0"/>
              <a:t> Maricarmen Abreu, </a:t>
            </a:r>
          </a:p>
          <a:p>
            <a:r>
              <a:rPr lang="es-VE" dirty="0" smtClean="0"/>
              <a:t> Aldo Álvarez..</a:t>
            </a:r>
            <a:endParaRPr lang="es-VE" b="1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VE" b="1" dirty="0" smtClean="0"/>
              <a:t>Sección B</a:t>
            </a:r>
          </a:p>
          <a:p>
            <a:pPr>
              <a:lnSpc>
                <a:spcPct val="150000"/>
              </a:lnSpc>
              <a:buNone/>
            </a:pPr>
            <a:r>
              <a:rPr lang="es-VE" b="1" dirty="0" smtClean="0"/>
              <a:t>   </a:t>
            </a:r>
            <a:r>
              <a:rPr lang="es-VE" dirty="0" smtClean="0"/>
              <a:t>Valeria Nuez,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Julia Medina, 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Juan José </a:t>
            </a:r>
            <a:r>
              <a:rPr lang="es-VE" dirty="0" err="1" smtClean="0"/>
              <a:t>Olivella</a:t>
            </a:r>
            <a:r>
              <a:rPr lang="es-VE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María Cecilia </a:t>
            </a:r>
            <a:r>
              <a:rPr lang="es-VE" dirty="0" err="1" smtClean="0"/>
              <a:t>Felip</a:t>
            </a:r>
            <a:r>
              <a:rPr lang="es-VE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Ana Sofía Bilbao.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 </a:t>
            </a:r>
          </a:p>
          <a:p>
            <a:endParaRPr lang="es-VE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s-VE" b="1" dirty="0" smtClean="0"/>
              <a:t>Sección C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Alejandro José López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Eduardo Lozada,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Jesús Velásquez Mora,</a:t>
            </a:r>
          </a:p>
          <a:p>
            <a:pPr>
              <a:lnSpc>
                <a:spcPct val="150000"/>
              </a:lnSpc>
            </a:pPr>
            <a:r>
              <a:rPr lang="es-VE" dirty="0" err="1" smtClean="0"/>
              <a:t>Marianna</a:t>
            </a:r>
            <a:r>
              <a:rPr lang="es-VE" dirty="0" smtClean="0"/>
              <a:t> Soto </a:t>
            </a:r>
          </a:p>
          <a:p>
            <a:pPr>
              <a:lnSpc>
                <a:spcPct val="150000"/>
              </a:lnSpc>
            </a:pPr>
            <a:r>
              <a:rPr lang="es-VE" dirty="0" err="1" smtClean="0"/>
              <a:t>Vianna</a:t>
            </a:r>
            <a:r>
              <a:rPr lang="es-VE" dirty="0" smtClean="0"/>
              <a:t> Martínez.</a:t>
            </a:r>
          </a:p>
          <a:p>
            <a:pPr>
              <a:lnSpc>
                <a:spcPct val="150000"/>
              </a:lnSpc>
              <a:buNone/>
            </a:pPr>
            <a:endParaRPr lang="es-VE" dirty="0" smtClean="0"/>
          </a:p>
          <a:p>
            <a:endParaRPr lang="es-VE" b="1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VE" b="1" dirty="0" smtClean="0"/>
              <a:t>Sección D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Alejandro </a:t>
            </a:r>
            <a:r>
              <a:rPr lang="es-VE" dirty="0" err="1" smtClean="0"/>
              <a:t>Dubuc</a:t>
            </a:r>
            <a:endParaRPr lang="es-VE" dirty="0" smtClean="0"/>
          </a:p>
          <a:p>
            <a:pPr>
              <a:lnSpc>
                <a:spcPct val="150000"/>
              </a:lnSpc>
              <a:buNone/>
            </a:pPr>
            <a:r>
              <a:rPr lang="es-VE" dirty="0" smtClean="0"/>
              <a:t>   Diana Guerrero,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Edgar </a:t>
            </a:r>
            <a:r>
              <a:rPr lang="es-VE" dirty="0" err="1" smtClean="0"/>
              <a:t>Sanoja</a:t>
            </a:r>
            <a:r>
              <a:rPr lang="es-VE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Gabriela Trigo, 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</a:t>
            </a:r>
            <a:r>
              <a:rPr lang="es-VE" dirty="0" err="1" smtClean="0"/>
              <a:t>Majed</a:t>
            </a:r>
            <a:r>
              <a:rPr lang="es-VE" dirty="0" smtClean="0"/>
              <a:t> </a:t>
            </a:r>
            <a:r>
              <a:rPr lang="es-VE" dirty="0" err="1" smtClean="0"/>
              <a:t>Trad</a:t>
            </a:r>
            <a:r>
              <a:rPr lang="es-VE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</a:t>
            </a:r>
            <a:r>
              <a:rPr lang="es-VE" dirty="0" err="1" smtClean="0"/>
              <a:t>Danna</a:t>
            </a:r>
            <a:r>
              <a:rPr lang="es-VE" dirty="0" smtClean="0"/>
              <a:t> Pinto.  </a:t>
            </a:r>
          </a:p>
          <a:p>
            <a:endParaRPr lang="es-VE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VE" b="1" dirty="0" smtClean="0"/>
              <a:t>Sección E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David Pérez,</a:t>
            </a:r>
          </a:p>
          <a:p>
            <a:pPr>
              <a:lnSpc>
                <a:spcPct val="150000"/>
              </a:lnSpc>
              <a:buNone/>
            </a:pPr>
            <a:r>
              <a:rPr lang="es-VE" dirty="0" smtClean="0"/>
              <a:t>    Daniela Sánchez,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Sofía Mazas,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Diego </a:t>
            </a:r>
            <a:r>
              <a:rPr lang="es-VE" dirty="0" err="1" smtClean="0"/>
              <a:t>Martino</a:t>
            </a:r>
            <a:r>
              <a:rPr lang="es-VE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</a:t>
            </a:r>
            <a:r>
              <a:rPr lang="es-VE" dirty="0" err="1" smtClean="0"/>
              <a:t>Mariadaniela</a:t>
            </a:r>
            <a:r>
              <a:rPr lang="es-VE" dirty="0" smtClean="0"/>
              <a:t> </a:t>
            </a:r>
            <a:r>
              <a:rPr lang="es-VE" dirty="0" err="1" smtClean="0"/>
              <a:t>Betancout</a:t>
            </a:r>
            <a:r>
              <a:rPr lang="es-VE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</a:t>
            </a:r>
            <a:r>
              <a:rPr lang="es-VE" dirty="0" err="1" smtClean="0"/>
              <a:t>Joselyn</a:t>
            </a:r>
            <a:r>
              <a:rPr lang="es-VE" dirty="0" smtClean="0"/>
              <a:t> Miranda,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Ángel Salomón,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</a:t>
            </a:r>
            <a:r>
              <a:rPr lang="es-VE" smtClean="0"/>
              <a:t>Alejandra Meléndez Viso</a:t>
            </a:r>
            <a:r>
              <a:rPr lang="es-VE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 </a:t>
            </a:r>
            <a:r>
              <a:rPr lang="es-VE" dirty="0" err="1" smtClean="0"/>
              <a:t>Marialy</a:t>
            </a:r>
            <a:r>
              <a:rPr lang="es-VE" dirty="0" smtClean="0"/>
              <a:t>  Bello.</a:t>
            </a:r>
          </a:p>
          <a:p>
            <a:endParaRPr lang="es-VE" b="1" dirty="0"/>
          </a:p>
        </p:txBody>
      </p:sp>
      <p:pic>
        <p:nvPicPr>
          <p:cNvPr id="12" name="Picture 4" descr="https://encrypted-tbn3.gstatic.com/images?q=tbn:ANd9GcS1WoAzvXtGTzpZ_JemZoRZjbtO4a3dVD4qBnn9So3nkweKAhFkSQ">
            <a:hlinkClick r:id="rId2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924944"/>
            <a:ext cx="2247900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      Clasificados de 5to grado </a:t>
            </a:r>
            <a:endParaRPr lang="es-VE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VE" b="1" dirty="0" smtClean="0"/>
              <a:t>Sección A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José Gregorio Coronel</a:t>
            </a:r>
          </a:p>
          <a:p>
            <a:pPr>
              <a:lnSpc>
                <a:spcPct val="150000"/>
              </a:lnSpc>
            </a:pPr>
            <a:r>
              <a:rPr lang="es-VE" dirty="0" err="1" smtClean="0"/>
              <a:t>Vannesa</a:t>
            </a:r>
            <a:r>
              <a:rPr lang="es-VE" dirty="0" smtClean="0"/>
              <a:t> </a:t>
            </a:r>
            <a:r>
              <a:rPr lang="es-VE" dirty="0" err="1" smtClean="0"/>
              <a:t>Jimenez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Julio González</a:t>
            </a:r>
            <a:br>
              <a:rPr lang="es-VE" dirty="0" smtClean="0"/>
            </a:br>
            <a:r>
              <a:rPr lang="es-VE" dirty="0" smtClean="0"/>
              <a:t>Sebastián </a:t>
            </a:r>
            <a:r>
              <a:rPr lang="es-VE" dirty="0" err="1" smtClean="0"/>
              <a:t>Mobayed</a:t>
            </a: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María Elisa Castellano</a:t>
            </a:r>
            <a:br>
              <a:rPr lang="es-VE" dirty="0" smtClean="0"/>
            </a:br>
            <a:r>
              <a:rPr lang="es-VE" dirty="0" smtClean="0"/>
              <a:t>José David Pita</a:t>
            </a:r>
          </a:p>
          <a:p>
            <a:pPr>
              <a:buNone/>
            </a:pPr>
            <a:r>
              <a:rPr lang="es-VE" dirty="0" smtClean="0"/>
              <a:t> </a:t>
            </a:r>
          </a:p>
          <a:p>
            <a:endParaRPr lang="es-VE" dirty="0" smtClean="0"/>
          </a:p>
          <a:p>
            <a:endParaRPr lang="es-VE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VE" b="1" dirty="0" smtClean="0"/>
              <a:t>Sección B                              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Alex Flores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Vladimir Rodríguez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Marian Sandoval</a:t>
            </a:r>
          </a:p>
          <a:p>
            <a:pPr>
              <a:lnSpc>
                <a:spcPct val="150000"/>
              </a:lnSpc>
            </a:pPr>
            <a:r>
              <a:rPr lang="es-VE" dirty="0" err="1" smtClean="0"/>
              <a:t>Giuliana</a:t>
            </a:r>
            <a:r>
              <a:rPr lang="es-VE" dirty="0" smtClean="0"/>
              <a:t> </a:t>
            </a:r>
            <a:r>
              <a:rPr lang="es-VE" dirty="0" err="1" smtClean="0"/>
              <a:t>Abou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err="1" smtClean="0"/>
              <a:t>Alessandra</a:t>
            </a:r>
            <a:r>
              <a:rPr lang="es-VE" dirty="0" smtClean="0"/>
              <a:t> </a:t>
            </a:r>
            <a:r>
              <a:rPr lang="es-VE" dirty="0" err="1" smtClean="0"/>
              <a:t>Vicca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Valeria Correa </a:t>
            </a:r>
          </a:p>
          <a:p>
            <a:pPr>
              <a:lnSpc>
                <a:spcPct val="150000"/>
              </a:lnSpc>
            </a:pPr>
            <a:endParaRPr lang="es-V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VE" b="1" dirty="0" smtClean="0"/>
              <a:t>Sección C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Paola Cárdenas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Andrés González</a:t>
            </a:r>
          </a:p>
          <a:p>
            <a:pPr>
              <a:lnSpc>
                <a:spcPct val="150000"/>
              </a:lnSpc>
            </a:pPr>
            <a:r>
              <a:rPr lang="es-VE" dirty="0" err="1" smtClean="0"/>
              <a:t>Meilin</a:t>
            </a:r>
            <a:r>
              <a:rPr lang="es-VE" dirty="0" smtClean="0"/>
              <a:t> </a:t>
            </a:r>
            <a:r>
              <a:rPr lang="es-VE" dirty="0" err="1" smtClean="0"/>
              <a:t>Laurentin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err="1" smtClean="0"/>
              <a:t>Alessandra</a:t>
            </a:r>
            <a:r>
              <a:rPr lang="es-VE" dirty="0" smtClean="0"/>
              <a:t> </a:t>
            </a:r>
            <a:r>
              <a:rPr lang="es-VE" dirty="0" err="1" smtClean="0"/>
              <a:t>Parisi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Valeria Trillo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Vanessa Cordero</a:t>
            </a:r>
          </a:p>
          <a:p>
            <a:endParaRPr lang="es-VE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VE" b="1" dirty="0" smtClean="0"/>
              <a:t>Sección D   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Camila Ibarra</a:t>
            </a:r>
          </a:p>
          <a:p>
            <a:pPr>
              <a:lnSpc>
                <a:spcPct val="150000"/>
              </a:lnSpc>
            </a:pPr>
            <a:r>
              <a:rPr lang="es-VE" dirty="0" err="1" smtClean="0"/>
              <a:t>Antonella</a:t>
            </a:r>
            <a:r>
              <a:rPr lang="es-VE" dirty="0" smtClean="0"/>
              <a:t> Rodríguez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Miguel Sandoval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Juan Andrés Gil</a:t>
            </a:r>
          </a:p>
          <a:p>
            <a:pPr>
              <a:lnSpc>
                <a:spcPct val="150000"/>
              </a:lnSpc>
            </a:pPr>
            <a:r>
              <a:rPr lang="es-VE" dirty="0" smtClean="0"/>
              <a:t>Francisco </a:t>
            </a:r>
            <a:r>
              <a:rPr lang="es-VE" dirty="0" err="1" smtClean="0"/>
              <a:t>Larez</a:t>
            </a:r>
            <a:endParaRPr lang="es-VE" dirty="0" smtClean="0"/>
          </a:p>
          <a:p>
            <a:pPr>
              <a:lnSpc>
                <a:spcPct val="150000"/>
              </a:lnSpc>
            </a:pPr>
            <a:r>
              <a:rPr lang="es-VE" dirty="0" smtClean="0"/>
              <a:t>Richard </a:t>
            </a:r>
            <a:r>
              <a:rPr lang="es-VE" dirty="0" err="1" smtClean="0"/>
              <a:t>Ng</a:t>
            </a:r>
            <a:r>
              <a:rPr lang="es-VE" dirty="0" smtClean="0"/>
              <a:t> </a:t>
            </a:r>
          </a:p>
          <a:p>
            <a:endParaRPr lang="es-VE" dirty="0"/>
          </a:p>
        </p:txBody>
      </p:sp>
      <p:pic>
        <p:nvPicPr>
          <p:cNvPr id="2050" name="Picture 2" descr="https://encrypted-tbn3.gstatic.com/images?q=tbn:ANd9GcTvM32AthFFm-DER-OTEo7opSGpnfdfWUjIyoE9sWdR6jaamWy2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429131"/>
            <a:ext cx="1392837" cy="2222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VE" b="1" dirty="0" smtClean="0"/>
              <a:t>Sección E</a:t>
            </a:r>
            <a:endParaRPr lang="es-VE" dirty="0" smtClean="0"/>
          </a:p>
          <a:p>
            <a:r>
              <a:rPr lang="es-VE" dirty="0" smtClean="0"/>
              <a:t>Gabriela González</a:t>
            </a:r>
          </a:p>
          <a:p>
            <a:r>
              <a:rPr lang="es-VE" dirty="0" smtClean="0"/>
              <a:t>Verónica </a:t>
            </a:r>
            <a:r>
              <a:rPr lang="es-VE" dirty="0" err="1" smtClean="0"/>
              <a:t>Ungari</a:t>
            </a:r>
            <a:endParaRPr lang="es-VE" dirty="0" smtClean="0"/>
          </a:p>
          <a:p>
            <a:r>
              <a:rPr lang="es-VE" dirty="0" smtClean="0"/>
              <a:t>Gustavo Rodríguez</a:t>
            </a:r>
          </a:p>
          <a:p>
            <a:r>
              <a:rPr lang="es-VE" dirty="0" smtClean="0"/>
              <a:t>Iván Borrego</a:t>
            </a:r>
          </a:p>
          <a:p>
            <a:r>
              <a:rPr lang="es-VE" dirty="0" smtClean="0"/>
              <a:t>Manuel Hernández</a:t>
            </a:r>
          </a:p>
          <a:p>
            <a:pPr>
              <a:buNone/>
            </a:pPr>
            <a:r>
              <a:rPr lang="es-VE" dirty="0" smtClean="0"/>
              <a:t>   </a:t>
            </a:r>
            <a:r>
              <a:rPr lang="es-VE" dirty="0" err="1" smtClean="0"/>
              <a:t>Fabrizio</a:t>
            </a:r>
            <a:r>
              <a:rPr lang="es-VE" dirty="0" smtClean="0"/>
              <a:t> Infante</a:t>
            </a:r>
          </a:p>
          <a:p>
            <a:endParaRPr lang="es-VE" dirty="0" smtClean="0"/>
          </a:p>
          <a:p>
            <a:endParaRPr lang="es-VE" dirty="0"/>
          </a:p>
        </p:txBody>
      </p:sp>
      <p:pic>
        <p:nvPicPr>
          <p:cNvPr id="7" name="Picture 4" descr="https://encrypted-tbn3.gstatic.com/images?q=tbn:ANd9GcS1WoAzvXtGTzpZ_JemZoRZjbtO4a3dVD4qBnn9So3nkweKAhFkSQ">
            <a:hlinkClick r:id="rId2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561674"/>
            <a:ext cx="4464758" cy="404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Invitamos a los clasificados y todos los niños de 3er grado</a:t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r>
              <a:rPr lang="es-VE" sz="2200" dirty="0" smtClean="0"/>
              <a:t>a preparase para la presentación dela prueba canguro practicando con los ejercicios tipo que encontraran en la siguiente </a:t>
            </a:r>
            <a:r>
              <a:rPr lang="es-VE" sz="2200" dirty="0" err="1" smtClean="0"/>
              <a:t>pag</a:t>
            </a:r>
            <a:r>
              <a:rPr lang="es-VE" sz="2200" dirty="0" smtClean="0"/>
              <a:t> web</a:t>
            </a:r>
            <a:endParaRPr lang="es-VE" sz="2200" dirty="0"/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VE" b="1" i="1" dirty="0" smtClean="0">
                <a:hlinkClick r:id="rId2"/>
              </a:rPr>
              <a:t>Olimpíada</a:t>
            </a:r>
            <a:r>
              <a:rPr lang="es-VE" b="1" dirty="0" smtClean="0">
                <a:hlinkClick r:id="rId2"/>
              </a:rPr>
              <a:t> Recreativa de </a:t>
            </a:r>
            <a:r>
              <a:rPr lang="es-VE" b="1" i="1" dirty="0" smtClean="0">
                <a:hlinkClick r:id="rId2"/>
              </a:rPr>
              <a:t>Matemática</a:t>
            </a:r>
            <a:r>
              <a:rPr lang="es-VE" b="1" dirty="0" smtClean="0">
                <a:hlinkClick r:id="rId2"/>
              </a:rPr>
              <a:t> de Venezuela</a:t>
            </a:r>
            <a:endParaRPr lang="es-VE" b="1" dirty="0" smtClean="0"/>
          </a:p>
          <a:p>
            <a:r>
              <a:rPr lang="es-VE" i="1" dirty="0" smtClean="0"/>
              <a:t>www.</a:t>
            </a:r>
            <a:r>
              <a:rPr lang="es-VE" b="1" i="1" dirty="0" smtClean="0"/>
              <a:t>olimpiada</a:t>
            </a:r>
            <a:r>
              <a:rPr lang="es-VE" i="1" dirty="0" smtClean="0"/>
              <a:t>recreativa.com/</a:t>
            </a:r>
            <a:endParaRPr lang="es-V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240</Words>
  <Application>Microsoft Macintosh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Concurrencia</vt:lpstr>
      <vt:lpstr>CLASIFICADOS DE LA PRUEBA INTERNA DE  OLIMPIADA MATÉMATICA</vt:lpstr>
      <vt:lpstr>    Clasificados de 4to grado</vt:lpstr>
      <vt:lpstr>PowerPoint Presentation</vt:lpstr>
      <vt:lpstr>PowerPoint Presentation</vt:lpstr>
      <vt:lpstr>      Clasificados de 5to grado </vt:lpstr>
      <vt:lpstr>PowerPoint Presentation</vt:lpstr>
      <vt:lpstr>PowerPoint Presentation</vt:lpstr>
      <vt:lpstr>  Invitamos a los clasificados y todos los niños de 3er grado  a preparase para la presentación dela prueba canguro practicando con los ejercicios tipo que encontraran en la siguiente pag 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CLASIFICADOS EN OLIMPIADA MATÉMATICA PRELIMINARES</dc:title>
  <dc:creator>Yuri</dc:creator>
  <cp:lastModifiedBy>Mariana Pittaluga</cp:lastModifiedBy>
  <cp:revision>45</cp:revision>
  <dcterms:created xsi:type="dcterms:W3CDTF">2014-03-05T13:52:12Z</dcterms:created>
  <dcterms:modified xsi:type="dcterms:W3CDTF">2014-03-14T13:49:38Z</dcterms:modified>
</cp:coreProperties>
</file>