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FD792-C5D9-4D7B-A965-57F88D569B95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A111-CF2C-4168-8365-0D3D311822A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FD792-C5D9-4D7B-A965-57F88D569B95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A111-CF2C-4168-8365-0D3D311822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FD792-C5D9-4D7B-A965-57F88D569B95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A111-CF2C-4168-8365-0D3D311822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FD792-C5D9-4D7B-A965-57F88D569B95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A111-CF2C-4168-8365-0D3D311822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FD792-C5D9-4D7B-A965-57F88D569B95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A111-CF2C-4168-8365-0D3D311822A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FD792-C5D9-4D7B-A965-57F88D569B95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A111-CF2C-4168-8365-0D3D311822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FD792-C5D9-4D7B-A965-57F88D569B95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A111-CF2C-4168-8365-0D3D311822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FD792-C5D9-4D7B-A965-57F88D569B95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A111-CF2C-4168-8365-0D3D311822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FD792-C5D9-4D7B-A965-57F88D569B95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A111-CF2C-4168-8365-0D3D311822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FD792-C5D9-4D7B-A965-57F88D569B95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A111-CF2C-4168-8365-0D3D311822A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FD792-C5D9-4D7B-A965-57F88D569B95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8EA111-CF2C-4168-8365-0D3D311822A6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3FD792-C5D9-4D7B-A965-57F88D569B95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8EA111-CF2C-4168-8365-0D3D311822A6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/>
          <a:lstStyle/>
          <a:p>
            <a:r>
              <a:rPr lang="es-ES" dirty="0" smtClean="0">
                <a:latin typeface="Kristen ITC" pitchFamily="66" charset="0"/>
              </a:rPr>
              <a:t>Hagamos </a:t>
            </a:r>
            <a:r>
              <a:rPr lang="es-ES" dirty="0" err="1" smtClean="0">
                <a:latin typeface="Kristen ITC" pitchFamily="66" charset="0"/>
              </a:rPr>
              <a:t>Origami</a:t>
            </a:r>
            <a:endParaRPr lang="es-ES" dirty="0">
              <a:latin typeface="Kristen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368752" cy="2857872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Kristen ITC" pitchFamily="66" charset="0"/>
              </a:rPr>
              <a:t>¿Qué es ?</a:t>
            </a:r>
          </a:p>
          <a:p>
            <a:r>
              <a:rPr lang="es-ES" b="1" dirty="0">
                <a:latin typeface="Kristen ITC" pitchFamily="66" charset="0"/>
              </a:rPr>
              <a:t>"</a:t>
            </a:r>
            <a:r>
              <a:rPr lang="es-ES" b="1" dirty="0" err="1">
                <a:latin typeface="Kristen ITC" pitchFamily="66" charset="0"/>
              </a:rPr>
              <a:t>Origami</a:t>
            </a:r>
            <a:r>
              <a:rPr lang="es-ES" b="1" dirty="0">
                <a:latin typeface="Kristen ITC" pitchFamily="66" charset="0"/>
              </a:rPr>
              <a:t>"</a:t>
            </a:r>
            <a:r>
              <a:rPr lang="es-ES" dirty="0">
                <a:latin typeface="Kristen ITC" pitchFamily="66" charset="0"/>
              </a:rPr>
              <a:t>, es el arte japonés del plegado de papel, viene de las palabras japonesas </a:t>
            </a:r>
            <a:r>
              <a:rPr lang="es-ES" b="1" dirty="0">
                <a:latin typeface="Kristen ITC" pitchFamily="66" charset="0"/>
              </a:rPr>
              <a:t>"ori"</a:t>
            </a:r>
            <a:r>
              <a:rPr lang="es-ES" dirty="0">
                <a:latin typeface="Kristen ITC" pitchFamily="66" charset="0"/>
              </a:rPr>
              <a:t> que significa plegado, </a:t>
            </a:r>
            <a:r>
              <a:rPr lang="es-ES" dirty="0" err="1">
                <a:latin typeface="Kristen ITC" pitchFamily="66" charset="0"/>
              </a:rPr>
              <a:t>y</a:t>
            </a:r>
            <a:r>
              <a:rPr lang="es-ES" b="1" dirty="0" err="1">
                <a:latin typeface="Kristen ITC" pitchFamily="66" charset="0"/>
              </a:rPr>
              <a:t>"gami</a:t>
            </a:r>
            <a:r>
              <a:rPr lang="es-ES" b="1" dirty="0">
                <a:latin typeface="Kristen ITC" pitchFamily="66" charset="0"/>
              </a:rPr>
              <a:t>"</a:t>
            </a:r>
            <a:r>
              <a:rPr lang="es-ES" dirty="0">
                <a:latin typeface="Kristen ITC" pitchFamily="66" charset="0"/>
              </a:rPr>
              <a:t> que significa papel. En español también se conoce como </a:t>
            </a:r>
            <a:r>
              <a:rPr lang="es-ES" b="1" dirty="0">
                <a:latin typeface="Kristen ITC" pitchFamily="66" charset="0"/>
              </a:rPr>
              <a:t>'papiroflexia'</a:t>
            </a:r>
            <a:r>
              <a:rPr lang="es-ES" dirty="0">
                <a:latin typeface="Kristen ITC" pitchFamily="66" charset="0"/>
              </a:rPr>
              <a:t>.</a:t>
            </a:r>
          </a:p>
          <a:p>
            <a:endParaRPr lang="es-ES" dirty="0">
              <a:latin typeface="Kristen ITC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Kristen ITC" pitchFamily="66" charset="0"/>
              </a:rPr>
              <a:t>Materiales:</a:t>
            </a:r>
            <a:endParaRPr lang="es-ES" dirty="0">
              <a:latin typeface="Kristen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120"/>
          </a:xfrm>
        </p:spPr>
        <p:txBody>
          <a:bodyPr/>
          <a:lstStyle/>
          <a:p>
            <a:r>
              <a:rPr lang="es-ES" dirty="0" smtClean="0">
                <a:latin typeface="Kristen ITC" pitchFamily="66" charset="0"/>
              </a:rPr>
              <a:t>Cuadros de papel de diferentes colores o papel periódico</a:t>
            </a:r>
            <a:endParaRPr lang="es-ES" dirty="0">
              <a:latin typeface="Kristen ITC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>
            <a:noAutofit/>
          </a:bodyPr>
          <a:lstStyle/>
          <a:p>
            <a:r>
              <a:rPr lang="es-ES" sz="3600" dirty="0" smtClean="0">
                <a:latin typeface="Kristen ITC" pitchFamily="66" charset="0"/>
              </a:rPr>
              <a:t>A continuación te presentamos los pasos y videos que pueden apoyar a crear</a:t>
            </a:r>
            <a:endParaRPr lang="es-ES" sz="3600" dirty="0">
              <a:latin typeface="Kristen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3183632"/>
          </a:xfrm>
        </p:spPr>
        <p:txBody>
          <a:bodyPr/>
          <a:lstStyle/>
          <a:p>
            <a:r>
              <a:rPr lang="es-ES" dirty="0" smtClean="0">
                <a:latin typeface="Kristen ITC" pitchFamily="66" charset="0"/>
              </a:rPr>
              <a:t>El Perro:</a:t>
            </a:r>
          </a:p>
        </p:txBody>
      </p:sp>
      <p:pic>
        <p:nvPicPr>
          <p:cNvPr id="1026" name="Picture 2" descr="http://www.pequeocio.com/wp-content/uploads/2012/01/origami-fac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708920"/>
            <a:ext cx="4608512" cy="3987872"/>
          </a:xfrm>
          <a:prstGeom prst="rect">
            <a:avLst/>
          </a:prstGeom>
          <a:noFill/>
        </p:spPr>
      </p:pic>
      <p:pic>
        <p:nvPicPr>
          <p:cNvPr id="1028" name="Picture 4" descr="http://api.ning.com/files/ZSAZMb8G*UNnNBua0pS6tNwDN2L-HEQNM2xpVwSoS-kJt98bIWyBNjW0wo5eBE-bZwqcsNKwrqRL3veh6434gunGiwHBrTm8/TalkingDog_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789040"/>
            <a:ext cx="2585864" cy="2585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>
                <a:latin typeface="Kristen ITC" pitchFamily="66" charset="0"/>
              </a:rPr>
              <a:t>Tulipan</a:t>
            </a:r>
            <a:endParaRPr lang="es-ES" dirty="0">
              <a:latin typeface="Kristen ITC" pitchFamily="66" charset="0"/>
            </a:endParaRPr>
          </a:p>
        </p:txBody>
      </p:sp>
      <p:pic>
        <p:nvPicPr>
          <p:cNvPr id="27650" name="Picture 2" descr="https://encrypted-tbn3.gstatic.com/images?q=tbn:ANd9GcTbsq_TPwPVTjsq87xF_FGrklYWIpVxYJKYY3dfbaluEcPO6viN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980728"/>
            <a:ext cx="5328592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Kristen ITC" pitchFamily="66" charset="0"/>
              </a:rPr>
              <a:t>Barco de Papel</a:t>
            </a:r>
            <a:endParaRPr lang="es-ES" dirty="0">
              <a:latin typeface="Kristen ITC" pitchFamily="66" charset="0"/>
            </a:endParaRPr>
          </a:p>
        </p:txBody>
      </p:sp>
      <p:pic>
        <p:nvPicPr>
          <p:cNvPr id="28674" name="Picture 2" descr="http://www.cuandoerachamo.com/wp-content/uploads/barco_pap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340768"/>
            <a:ext cx="5519975" cy="4896544"/>
          </a:xfrm>
          <a:prstGeom prst="rect">
            <a:avLst/>
          </a:prstGeom>
          <a:noFill/>
        </p:spPr>
      </p:pic>
      <p:pic>
        <p:nvPicPr>
          <p:cNvPr id="28676" name="Picture 4" descr="https://encrypted-tbn0.gstatic.com/images?q=tbn:ANd9GcRBUjmj1hWuRufHGeeMBwjwHxXyx5gsilGEu2mVwFHLVzOVnt_d7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852936"/>
            <a:ext cx="2428875" cy="1876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Avión</a:t>
            </a:r>
            <a:endParaRPr lang="es-ES" dirty="0"/>
          </a:p>
        </p:txBody>
      </p:sp>
      <p:pic>
        <p:nvPicPr>
          <p:cNvPr id="30722" name="Picture 2" descr="http://marcianosmx.com/wp-content/uploads/2011/03/plane_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76672"/>
            <a:ext cx="5688632" cy="6096001"/>
          </a:xfrm>
          <a:prstGeom prst="rect">
            <a:avLst/>
          </a:prstGeom>
          <a:noFill/>
        </p:spPr>
      </p:pic>
      <p:pic>
        <p:nvPicPr>
          <p:cNvPr id="30724" name="Picture 4" descr="https://encrypted-tbn2.gstatic.com/images?q=tbn:ANd9GcT7DPOlWijleB8BDEFDntzqZDAtdg9A3-hvCIJmg8SZ0pq3t3i7q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548185">
            <a:off x="323528" y="2780928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http://www.manualidadesde.com/wp-content/uploads/2012/02/Corazones-origami-para-decorar-en-San-Valent%C3%ADn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41362">
            <a:off x="1454433" y="1771125"/>
            <a:ext cx="7415635" cy="4614173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540568" y="980728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es-ES" dirty="0" smtClean="0">
                <a:solidFill>
                  <a:schemeClr val="accent2"/>
                </a:solidFill>
                <a:latin typeface="Kristen ITC" pitchFamily="66" charset="0"/>
              </a:rPr>
              <a:t>Deseamos disfrutes con </a:t>
            </a:r>
          </a:p>
          <a:p>
            <a:pPr algn="ctr">
              <a:buNone/>
            </a:pPr>
            <a:r>
              <a:rPr lang="es-ES" dirty="0" smtClean="0">
                <a:solidFill>
                  <a:schemeClr val="accent2"/>
                </a:solidFill>
                <a:latin typeface="Kristen ITC" pitchFamily="66" charset="0"/>
              </a:rPr>
              <a:t>estas actividades!!!!</a:t>
            </a:r>
          </a:p>
          <a:p>
            <a:pPr algn="ctr">
              <a:buNone/>
            </a:pPr>
            <a:endParaRPr lang="es-ES" dirty="0" smtClean="0">
              <a:solidFill>
                <a:schemeClr val="accent2"/>
              </a:solidFill>
              <a:latin typeface="Kristen ITC" pitchFamily="66" charset="0"/>
            </a:endParaRPr>
          </a:p>
          <a:p>
            <a:pPr algn="ctr">
              <a:buNone/>
            </a:pPr>
            <a:endParaRPr lang="es-ES" dirty="0" smtClean="0">
              <a:solidFill>
                <a:schemeClr val="accent2"/>
              </a:solidFill>
              <a:latin typeface="Kristen ITC" pitchFamily="66" charset="0"/>
            </a:endParaRPr>
          </a:p>
          <a:p>
            <a:pPr algn="ctr">
              <a:buNone/>
            </a:pPr>
            <a:r>
              <a:rPr lang="es-ES" dirty="0" smtClean="0">
                <a:solidFill>
                  <a:schemeClr val="accent2"/>
                </a:solidFill>
                <a:latin typeface="Kristen ITC" pitchFamily="66" charset="0"/>
              </a:rPr>
              <a:t>Te queremos mucho</a:t>
            </a:r>
            <a:endParaRPr lang="es-ES" dirty="0">
              <a:solidFill>
                <a:schemeClr val="accent2"/>
              </a:solidFill>
              <a:latin typeface="Kristen ITC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64</Words>
  <Application>Microsoft Office PowerPoint</Application>
  <PresentationFormat>Presentación en pantalla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Flujo</vt:lpstr>
      <vt:lpstr>Hagamos Origami</vt:lpstr>
      <vt:lpstr>Materiales:</vt:lpstr>
      <vt:lpstr>A continuación te presentamos los pasos y videos que pueden apoyar a crear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Hagamos Origami</dc:title>
  <dc:creator>Usuario</dc:creator>
  <cp:lastModifiedBy>Usuario</cp:lastModifiedBy>
  <cp:revision>1</cp:revision>
  <dcterms:created xsi:type="dcterms:W3CDTF">2014-02-24T22:28:49Z</dcterms:created>
  <dcterms:modified xsi:type="dcterms:W3CDTF">2014-02-24T23:25:08Z</dcterms:modified>
</cp:coreProperties>
</file>